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4"/>
  </p:sldMasterIdLst>
  <p:notesMasterIdLst>
    <p:notesMasterId r:id="rId23"/>
  </p:notesMasterIdLst>
  <p:handoutMasterIdLst>
    <p:handoutMasterId r:id="rId24"/>
  </p:handoutMasterIdLst>
  <p:sldIdLst>
    <p:sldId id="257" r:id="rId5"/>
    <p:sldId id="389" r:id="rId6"/>
    <p:sldId id="384" r:id="rId7"/>
    <p:sldId id="317" r:id="rId8"/>
    <p:sldId id="277" r:id="rId9"/>
    <p:sldId id="278" r:id="rId10"/>
    <p:sldId id="279" r:id="rId11"/>
    <p:sldId id="392" r:id="rId12"/>
    <p:sldId id="393" r:id="rId13"/>
    <p:sldId id="394" r:id="rId14"/>
    <p:sldId id="395" r:id="rId15"/>
    <p:sldId id="396" r:id="rId16"/>
    <p:sldId id="397" r:id="rId17"/>
    <p:sldId id="398" r:id="rId18"/>
    <p:sldId id="399" r:id="rId19"/>
    <p:sldId id="401" r:id="rId20"/>
    <p:sldId id="321" r:id="rId21"/>
    <p:sldId id="391" r:id="rId2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3725" autoAdjust="0"/>
  </p:normalViewPr>
  <p:slideViewPr>
    <p:cSldViewPr snapToGrid="0">
      <p:cViewPr varScale="1">
        <p:scale>
          <a:sx n="112" d="100"/>
          <a:sy n="112" d="100"/>
        </p:scale>
        <p:origin x="438" y="9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FC6C8B-8D7F-4DE5-8F89-B19E92A6ECCD}"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E5AD5194-97CC-4597-9044-76776CBAEAAD}">
      <dgm:prSet/>
      <dgm:spPr/>
      <dgm:t>
        <a:bodyPr/>
        <a:lstStyle/>
        <a:p>
          <a:pPr>
            <a:lnSpc>
              <a:spcPct val="100000"/>
            </a:lnSpc>
          </a:pPr>
          <a:r>
            <a:rPr lang="en-US" dirty="0"/>
            <a:t>Fueled by our passion for water and our customers, boating experience, we provide the most reliable and spontaneous thrust and our committed to the best partner to our customers and steak holders.</a:t>
          </a:r>
        </a:p>
      </dgm:t>
    </dgm:pt>
    <dgm:pt modelId="{7293460A-374D-41F2-8B8C-06A473AA89A9}" type="parTrans" cxnId="{4BA63D02-7D0F-48DC-8A97-4E4425B7D597}">
      <dgm:prSet/>
      <dgm:spPr/>
      <dgm:t>
        <a:bodyPr/>
        <a:lstStyle/>
        <a:p>
          <a:endParaRPr lang="en-US"/>
        </a:p>
      </dgm:t>
    </dgm:pt>
    <dgm:pt modelId="{F9749878-24EB-47DC-A660-773E87B0D7DD}" type="sibTrans" cxnId="{4BA63D02-7D0F-48DC-8A97-4E4425B7D597}">
      <dgm:prSet/>
      <dgm:spPr/>
      <dgm:t>
        <a:bodyPr/>
        <a:lstStyle/>
        <a:p>
          <a:endParaRPr lang="en-US"/>
        </a:p>
      </dgm:t>
    </dgm:pt>
    <dgm:pt modelId="{31620A60-6391-4DCC-8B3A-F5F8FE87B940}">
      <dgm:prSet/>
      <dgm:spPr/>
      <dgm:t>
        <a:bodyPr/>
        <a:lstStyle/>
        <a:p>
          <a:pPr>
            <a:lnSpc>
              <a:spcPct val="100000"/>
            </a:lnSpc>
          </a:pPr>
          <a:r>
            <a:rPr lang="en-US"/>
            <a:t>Delighting customers by providing the best engine and propulsion solutions for world’s most demanding environments.</a:t>
          </a:r>
        </a:p>
      </dgm:t>
    </dgm:pt>
    <dgm:pt modelId="{D688F850-BDEC-443B-A37D-92A1DA085EDD}" type="parTrans" cxnId="{C4163176-9B3D-430E-8CBA-B9529E249AE0}">
      <dgm:prSet/>
      <dgm:spPr/>
      <dgm:t>
        <a:bodyPr/>
        <a:lstStyle/>
        <a:p>
          <a:endParaRPr lang="en-US"/>
        </a:p>
      </dgm:t>
    </dgm:pt>
    <dgm:pt modelId="{5260037A-E943-4F60-9488-BE04C203891E}" type="sibTrans" cxnId="{C4163176-9B3D-430E-8CBA-B9529E249AE0}">
      <dgm:prSet/>
      <dgm:spPr/>
      <dgm:t>
        <a:bodyPr/>
        <a:lstStyle/>
        <a:p>
          <a:endParaRPr lang="en-US"/>
        </a:p>
      </dgm:t>
    </dgm:pt>
    <dgm:pt modelId="{09CE42C1-F0DC-4DC4-9151-7C3C1902CB1E}" type="pres">
      <dgm:prSet presAssocID="{1FFC6C8B-8D7F-4DE5-8F89-B19E92A6ECCD}" presName="root" presStyleCnt="0">
        <dgm:presLayoutVars>
          <dgm:dir/>
          <dgm:resizeHandles val="exact"/>
        </dgm:presLayoutVars>
      </dgm:prSet>
      <dgm:spPr/>
    </dgm:pt>
    <dgm:pt modelId="{5F7682C5-7DB7-4440-9296-E8C21485E066}" type="pres">
      <dgm:prSet presAssocID="{E5AD5194-97CC-4597-9044-76776CBAEAAD}" presName="compNode" presStyleCnt="0"/>
      <dgm:spPr/>
    </dgm:pt>
    <dgm:pt modelId="{9F8E3FF9-50EC-44E8-816A-F92EDFCB91F9}" type="pres">
      <dgm:prSet presAssocID="{E5AD5194-97CC-4597-9044-76776CBAEAA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ailboat"/>
        </a:ext>
      </dgm:extLst>
    </dgm:pt>
    <dgm:pt modelId="{A156F6F5-5A77-4740-BD25-5ED8512A1F47}" type="pres">
      <dgm:prSet presAssocID="{E5AD5194-97CC-4597-9044-76776CBAEAAD}" presName="spaceRect" presStyleCnt="0"/>
      <dgm:spPr/>
    </dgm:pt>
    <dgm:pt modelId="{A9B1FA06-8115-436C-A112-9F244036B27A}" type="pres">
      <dgm:prSet presAssocID="{E5AD5194-97CC-4597-9044-76776CBAEAAD}" presName="textRect" presStyleLbl="revTx" presStyleIdx="0" presStyleCnt="2">
        <dgm:presLayoutVars>
          <dgm:chMax val="1"/>
          <dgm:chPref val="1"/>
        </dgm:presLayoutVars>
      </dgm:prSet>
      <dgm:spPr/>
    </dgm:pt>
    <dgm:pt modelId="{C21343AD-E4D3-432E-9D40-EFB14C787254}" type="pres">
      <dgm:prSet presAssocID="{F9749878-24EB-47DC-A660-773E87B0D7DD}" presName="sibTrans" presStyleCnt="0"/>
      <dgm:spPr/>
    </dgm:pt>
    <dgm:pt modelId="{471F278F-84AA-48A1-AADA-CD0461DC5B32}" type="pres">
      <dgm:prSet presAssocID="{31620A60-6391-4DCC-8B3A-F5F8FE87B940}" presName="compNode" presStyleCnt="0"/>
      <dgm:spPr/>
    </dgm:pt>
    <dgm:pt modelId="{1A3DF41B-87C5-4EDD-A340-6A74A3FC247D}" type="pres">
      <dgm:prSet presAssocID="{31620A60-6391-4DCC-8B3A-F5F8FE87B94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stronaut"/>
        </a:ext>
      </dgm:extLst>
    </dgm:pt>
    <dgm:pt modelId="{D518AD89-CA7F-48FD-9747-D14D87C6CFE7}" type="pres">
      <dgm:prSet presAssocID="{31620A60-6391-4DCC-8B3A-F5F8FE87B940}" presName="spaceRect" presStyleCnt="0"/>
      <dgm:spPr/>
    </dgm:pt>
    <dgm:pt modelId="{E1FBC460-7909-453A-A3C1-C9601BFBA856}" type="pres">
      <dgm:prSet presAssocID="{31620A60-6391-4DCC-8B3A-F5F8FE87B940}" presName="textRect" presStyleLbl="revTx" presStyleIdx="1" presStyleCnt="2">
        <dgm:presLayoutVars>
          <dgm:chMax val="1"/>
          <dgm:chPref val="1"/>
        </dgm:presLayoutVars>
      </dgm:prSet>
      <dgm:spPr/>
    </dgm:pt>
  </dgm:ptLst>
  <dgm:cxnLst>
    <dgm:cxn modelId="{4BA63D02-7D0F-48DC-8A97-4E4425B7D597}" srcId="{1FFC6C8B-8D7F-4DE5-8F89-B19E92A6ECCD}" destId="{E5AD5194-97CC-4597-9044-76776CBAEAAD}" srcOrd="0" destOrd="0" parTransId="{7293460A-374D-41F2-8B8C-06A473AA89A9}" sibTransId="{F9749878-24EB-47DC-A660-773E87B0D7DD}"/>
    <dgm:cxn modelId="{6C2FDF29-0C6D-4A1C-BE18-33A65EFF687F}" type="presOf" srcId="{1FFC6C8B-8D7F-4DE5-8F89-B19E92A6ECCD}" destId="{09CE42C1-F0DC-4DC4-9151-7C3C1902CB1E}" srcOrd="0" destOrd="0" presId="urn:microsoft.com/office/officeart/2018/2/layout/IconLabelList"/>
    <dgm:cxn modelId="{0579D43F-9377-4D02-B34E-65652CA88AA6}" type="presOf" srcId="{31620A60-6391-4DCC-8B3A-F5F8FE87B940}" destId="{E1FBC460-7909-453A-A3C1-C9601BFBA856}" srcOrd="0" destOrd="0" presId="urn:microsoft.com/office/officeart/2018/2/layout/IconLabelList"/>
    <dgm:cxn modelId="{C4163176-9B3D-430E-8CBA-B9529E249AE0}" srcId="{1FFC6C8B-8D7F-4DE5-8F89-B19E92A6ECCD}" destId="{31620A60-6391-4DCC-8B3A-F5F8FE87B940}" srcOrd="1" destOrd="0" parTransId="{D688F850-BDEC-443B-A37D-92A1DA085EDD}" sibTransId="{5260037A-E943-4F60-9488-BE04C203891E}"/>
    <dgm:cxn modelId="{107D0B9A-0B77-4E9E-A935-5479EE8B3421}" type="presOf" srcId="{E5AD5194-97CC-4597-9044-76776CBAEAAD}" destId="{A9B1FA06-8115-436C-A112-9F244036B27A}" srcOrd="0" destOrd="0" presId="urn:microsoft.com/office/officeart/2018/2/layout/IconLabelList"/>
    <dgm:cxn modelId="{2ABDE84E-681C-4BEE-8F08-2635DF679B65}" type="presParOf" srcId="{09CE42C1-F0DC-4DC4-9151-7C3C1902CB1E}" destId="{5F7682C5-7DB7-4440-9296-E8C21485E066}" srcOrd="0" destOrd="0" presId="urn:microsoft.com/office/officeart/2018/2/layout/IconLabelList"/>
    <dgm:cxn modelId="{7C78DE20-9B13-4092-9876-AB9DC3E0F868}" type="presParOf" srcId="{5F7682C5-7DB7-4440-9296-E8C21485E066}" destId="{9F8E3FF9-50EC-44E8-816A-F92EDFCB91F9}" srcOrd="0" destOrd="0" presId="urn:microsoft.com/office/officeart/2018/2/layout/IconLabelList"/>
    <dgm:cxn modelId="{073A2922-F96C-4568-87EB-5D28C1585243}" type="presParOf" srcId="{5F7682C5-7DB7-4440-9296-E8C21485E066}" destId="{A156F6F5-5A77-4740-BD25-5ED8512A1F47}" srcOrd="1" destOrd="0" presId="urn:microsoft.com/office/officeart/2018/2/layout/IconLabelList"/>
    <dgm:cxn modelId="{7C6E9EA8-B558-4F78-B9B1-AEA0581889DA}" type="presParOf" srcId="{5F7682C5-7DB7-4440-9296-E8C21485E066}" destId="{A9B1FA06-8115-436C-A112-9F244036B27A}" srcOrd="2" destOrd="0" presId="urn:microsoft.com/office/officeart/2018/2/layout/IconLabelList"/>
    <dgm:cxn modelId="{2C961FEA-CA41-49AB-9BA2-E06AD9499B5B}" type="presParOf" srcId="{09CE42C1-F0DC-4DC4-9151-7C3C1902CB1E}" destId="{C21343AD-E4D3-432E-9D40-EFB14C787254}" srcOrd="1" destOrd="0" presId="urn:microsoft.com/office/officeart/2018/2/layout/IconLabelList"/>
    <dgm:cxn modelId="{8E8DE33C-A484-489C-B038-4805A85AA1A5}" type="presParOf" srcId="{09CE42C1-F0DC-4DC4-9151-7C3C1902CB1E}" destId="{471F278F-84AA-48A1-AADA-CD0461DC5B32}" srcOrd="2" destOrd="0" presId="urn:microsoft.com/office/officeart/2018/2/layout/IconLabelList"/>
    <dgm:cxn modelId="{DB603A14-CF21-40E9-BCD7-7F19A47CDE69}" type="presParOf" srcId="{471F278F-84AA-48A1-AADA-CD0461DC5B32}" destId="{1A3DF41B-87C5-4EDD-A340-6A74A3FC247D}" srcOrd="0" destOrd="0" presId="urn:microsoft.com/office/officeart/2018/2/layout/IconLabelList"/>
    <dgm:cxn modelId="{69B22E6A-C685-4B91-AD9A-489033916783}" type="presParOf" srcId="{471F278F-84AA-48A1-AADA-CD0461DC5B32}" destId="{D518AD89-CA7F-48FD-9747-D14D87C6CFE7}" srcOrd="1" destOrd="0" presId="urn:microsoft.com/office/officeart/2018/2/layout/IconLabelList"/>
    <dgm:cxn modelId="{5EA63E68-4B93-4F70-A57F-A06DBCFF58D8}" type="presParOf" srcId="{471F278F-84AA-48A1-AADA-CD0461DC5B32}" destId="{E1FBC460-7909-453A-A3C1-C9601BFBA856}"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1EEA9F-AE5E-4FFD-B044-71A9EF6BD503}"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070E733B-661E-40A8-AF31-B5E4713A554E}">
      <dgm:prSet/>
      <dgm:spPr/>
      <dgm:t>
        <a:bodyPr/>
        <a:lstStyle/>
        <a:p>
          <a:r>
            <a:rPr lang="en-US" b="1">
              <a:latin typeface="Candara" panose="020E0502030303020204" pitchFamily="34" charset="0"/>
            </a:rPr>
            <a:t>BALHAMBAR BOATS</a:t>
          </a:r>
          <a:endParaRPr lang="en-US">
            <a:latin typeface="Candara" panose="020E0502030303020204" pitchFamily="34" charset="0"/>
          </a:endParaRPr>
        </a:p>
      </dgm:t>
    </dgm:pt>
    <dgm:pt modelId="{7CD3EAC6-9CD4-4666-8E0A-D34B4EE76599}" type="parTrans" cxnId="{56C9F47E-9E2B-4EF2-BE6B-C3C7CB843D78}">
      <dgm:prSet/>
      <dgm:spPr/>
      <dgm:t>
        <a:bodyPr/>
        <a:lstStyle/>
        <a:p>
          <a:endParaRPr lang="en-US"/>
        </a:p>
      </dgm:t>
    </dgm:pt>
    <dgm:pt modelId="{CD574C59-DB14-42A1-B67D-7BB68CA7B219}" type="sibTrans" cxnId="{56C9F47E-9E2B-4EF2-BE6B-C3C7CB843D78}">
      <dgm:prSet/>
      <dgm:spPr/>
      <dgm:t>
        <a:bodyPr/>
        <a:lstStyle/>
        <a:p>
          <a:endParaRPr lang="en-US"/>
        </a:p>
      </dgm:t>
    </dgm:pt>
    <dgm:pt modelId="{C831B8CF-93D3-4A8F-AC25-06AE465980F0}">
      <dgm:prSet/>
      <dgm:spPr/>
      <dgm:t>
        <a:bodyPr/>
        <a:lstStyle/>
        <a:p>
          <a:r>
            <a:rPr lang="en-US" b="1"/>
            <a:t>One of biggest and best trendsetting boat manufacturer</a:t>
          </a:r>
          <a:endParaRPr lang="en-US"/>
        </a:p>
      </dgm:t>
    </dgm:pt>
    <dgm:pt modelId="{ABB9DEDE-E692-4782-B51E-7B7AAE1727A7}" type="parTrans" cxnId="{3434DBCD-1096-433C-9063-5D651FDA38E0}">
      <dgm:prSet/>
      <dgm:spPr/>
      <dgm:t>
        <a:bodyPr/>
        <a:lstStyle/>
        <a:p>
          <a:endParaRPr lang="en-US"/>
        </a:p>
      </dgm:t>
    </dgm:pt>
    <dgm:pt modelId="{0AEB7A12-6B6B-4F94-8C0A-CEEFBF7FCF43}" type="sibTrans" cxnId="{3434DBCD-1096-433C-9063-5D651FDA38E0}">
      <dgm:prSet/>
      <dgm:spPr/>
      <dgm:t>
        <a:bodyPr/>
        <a:lstStyle/>
        <a:p>
          <a:endParaRPr lang="en-US"/>
        </a:p>
      </dgm:t>
    </dgm:pt>
    <dgm:pt modelId="{10C244C0-6594-467E-B554-EB8A16CE727F}" type="pres">
      <dgm:prSet presAssocID="{331EEA9F-AE5E-4FFD-B044-71A9EF6BD503}" presName="vert0" presStyleCnt="0">
        <dgm:presLayoutVars>
          <dgm:dir/>
          <dgm:animOne val="branch"/>
          <dgm:animLvl val="lvl"/>
        </dgm:presLayoutVars>
      </dgm:prSet>
      <dgm:spPr/>
    </dgm:pt>
    <dgm:pt modelId="{4BDFF289-DA0F-42CB-AA9F-BF4CE3255C5A}" type="pres">
      <dgm:prSet presAssocID="{070E733B-661E-40A8-AF31-B5E4713A554E}" presName="thickLine" presStyleLbl="alignNode1" presStyleIdx="0" presStyleCnt="2"/>
      <dgm:spPr/>
    </dgm:pt>
    <dgm:pt modelId="{8176FA42-D389-4669-B70B-4B1D8F158AA6}" type="pres">
      <dgm:prSet presAssocID="{070E733B-661E-40A8-AF31-B5E4713A554E}" presName="horz1" presStyleCnt="0"/>
      <dgm:spPr/>
    </dgm:pt>
    <dgm:pt modelId="{CCA68F7A-FF59-4E7E-A93C-D9DA0AEEAA9A}" type="pres">
      <dgm:prSet presAssocID="{070E733B-661E-40A8-AF31-B5E4713A554E}" presName="tx1" presStyleLbl="revTx" presStyleIdx="0" presStyleCnt="2"/>
      <dgm:spPr/>
    </dgm:pt>
    <dgm:pt modelId="{C004A553-199B-4E57-BEAD-C76F23B83A3D}" type="pres">
      <dgm:prSet presAssocID="{070E733B-661E-40A8-AF31-B5E4713A554E}" presName="vert1" presStyleCnt="0"/>
      <dgm:spPr/>
    </dgm:pt>
    <dgm:pt modelId="{05DE7BD9-7552-4780-BF05-D06550E5D27C}" type="pres">
      <dgm:prSet presAssocID="{C831B8CF-93D3-4A8F-AC25-06AE465980F0}" presName="thickLine" presStyleLbl="alignNode1" presStyleIdx="1" presStyleCnt="2"/>
      <dgm:spPr/>
    </dgm:pt>
    <dgm:pt modelId="{D2D7581F-A9A2-4399-ABD3-973C88BAFF5F}" type="pres">
      <dgm:prSet presAssocID="{C831B8CF-93D3-4A8F-AC25-06AE465980F0}" presName="horz1" presStyleCnt="0"/>
      <dgm:spPr/>
    </dgm:pt>
    <dgm:pt modelId="{E1D44240-5642-4C09-8C7E-49B238FF9AD7}" type="pres">
      <dgm:prSet presAssocID="{C831B8CF-93D3-4A8F-AC25-06AE465980F0}" presName="tx1" presStyleLbl="revTx" presStyleIdx="1" presStyleCnt="2"/>
      <dgm:spPr/>
    </dgm:pt>
    <dgm:pt modelId="{1700305F-AFD8-4882-B3BD-16ACCD2C2583}" type="pres">
      <dgm:prSet presAssocID="{C831B8CF-93D3-4A8F-AC25-06AE465980F0}" presName="vert1" presStyleCnt="0"/>
      <dgm:spPr/>
    </dgm:pt>
  </dgm:ptLst>
  <dgm:cxnLst>
    <dgm:cxn modelId="{56C9F47E-9E2B-4EF2-BE6B-C3C7CB843D78}" srcId="{331EEA9F-AE5E-4FFD-B044-71A9EF6BD503}" destId="{070E733B-661E-40A8-AF31-B5E4713A554E}" srcOrd="0" destOrd="0" parTransId="{7CD3EAC6-9CD4-4666-8E0A-D34B4EE76599}" sibTransId="{CD574C59-DB14-42A1-B67D-7BB68CA7B219}"/>
    <dgm:cxn modelId="{5C3EFC8C-0CC5-4DF4-BDBB-12B87E366416}" type="presOf" srcId="{331EEA9F-AE5E-4FFD-B044-71A9EF6BD503}" destId="{10C244C0-6594-467E-B554-EB8A16CE727F}" srcOrd="0" destOrd="0" presId="urn:microsoft.com/office/officeart/2008/layout/LinedList"/>
    <dgm:cxn modelId="{06C7FF9A-45C8-4D4B-9472-3641B31FDC64}" type="presOf" srcId="{C831B8CF-93D3-4A8F-AC25-06AE465980F0}" destId="{E1D44240-5642-4C09-8C7E-49B238FF9AD7}" srcOrd="0" destOrd="0" presId="urn:microsoft.com/office/officeart/2008/layout/LinedList"/>
    <dgm:cxn modelId="{3434DBCD-1096-433C-9063-5D651FDA38E0}" srcId="{331EEA9F-AE5E-4FFD-B044-71A9EF6BD503}" destId="{C831B8CF-93D3-4A8F-AC25-06AE465980F0}" srcOrd="1" destOrd="0" parTransId="{ABB9DEDE-E692-4782-B51E-7B7AAE1727A7}" sibTransId="{0AEB7A12-6B6B-4F94-8C0A-CEEFBF7FCF43}"/>
    <dgm:cxn modelId="{F2B456E9-5FF3-4A02-BE5F-738A6C980D21}" type="presOf" srcId="{070E733B-661E-40A8-AF31-B5E4713A554E}" destId="{CCA68F7A-FF59-4E7E-A93C-D9DA0AEEAA9A}" srcOrd="0" destOrd="0" presId="urn:microsoft.com/office/officeart/2008/layout/LinedList"/>
    <dgm:cxn modelId="{39E0E0BC-379A-4810-93FB-43FA5EE3465E}" type="presParOf" srcId="{10C244C0-6594-467E-B554-EB8A16CE727F}" destId="{4BDFF289-DA0F-42CB-AA9F-BF4CE3255C5A}" srcOrd="0" destOrd="0" presId="urn:microsoft.com/office/officeart/2008/layout/LinedList"/>
    <dgm:cxn modelId="{C97C85E6-7063-4419-8907-6B98B5008F5F}" type="presParOf" srcId="{10C244C0-6594-467E-B554-EB8A16CE727F}" destId="{8176FA42-D389-4669-B70B-4B1D8F158AA6}" srcOrd="1" destOrd="0" presId="urn:microsoft.com/office/officeart/2008/layout/LinedList"/>
    <dgm:cxn modelId="{8FB526B0-BF02-4C60-A7FB-FDDEA4D2CB8E}" type="presParOf" srcId="{8176FA42-D389-4669-B70B-4B1D8F158AA6}" destId="{CCA68F7A-FF59-4E7E-A93C-D9DA0AEEAA9A}" srcOrd="0" destOrd="0" presId="urn:microsoft.com/office/officeart/2008/layout/LinedList"/>
    <dgm:cxn modelId="{61F6178A-F0CA-49A9-860E-CC3DF14928BA}" type="presParOf" srcId="{8176FA42-D389-4669-B70B-4B1D8F158AA6}" destId="{C004A553-199B-4E57-BEAD-C76F23B83A3D}" srcOrd="1" destOrd="0" presId="urn:microsoft.com/office/officeart/2008/layout/LinedList"/>
    <dgm:cxn modelId="{C086B0C9-035B-48AB-964B-BDD08B14E7A1}" type="presParOf" srcId="{10C244C0-6594-467E-B554-EB8A16CE727F}" destId="{05DE7BD9-7552-4780-BF05-D06550E5D27C}" srcOrd="2" destOrd="0" presId="urn:microsoft.com/office/officeart/2008/layout/LinedList"/>
    <dgm:cxn modelId="{A7F1F1C6-5BCB-4D02-8F1E-00502D9CD6C5}" type="presParOf" srcId="{10C244C0-6594-467E-B554-EB8A16CE727F}" destId="{D2D7581F-A9A2-4399-ABD3-973C88BAFF5F}" srcOrd="3" destOrd="0" presId="urn:microsoft.com/office/officeart/2008/layout/LinedList"/>
    <dgm:cxn modelId="{89869E7B-397C-4E69-BDE7-FCFB467823E9}" type="presParOf" srcId="{D2D7581F-A9A2-4399-ABD3-973C88BAFF5F}" destId="{E1D44240-5642-4C09-8C7E-49B238FF9AD7}" srcOrd="0" destOrd="0" presId="urn:microsoft.com/office/officeart/2008/layout/LinedList"/>
    <dgm:cxn modelId="{F96075E7-CE16-4DE7-802B-7F61F7297CAA}" type="presParOf" srcId="{D2D7581F-A9A2-4399-ABD3-973C88BAFF5F}" destId="{1700305F-AFD8-4882-B3BD-16ACCD2C2583}"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E3FF9-50EC-44E8-816A-F92EDFCB91F9}">
      <dsp:nvSpPr>
        <dsp:cNvPr id="0" name=""/>
        <dsp:cNvSpPr/>
      </dsp:nvSpPr>
      <dsp:spPr>
        <a:xfrm>
          <a:off x="765984" y="819928"/>
          <a:ext cx="1164375" cy="1164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9B1FA06-8115-436C-A112-9F244036B27A}">
      <dsp:nvSpPr>
        <dsp:cNvPr id="0" name=""/>
        <dsp:cNvSpPr/>
      </dsp:nvSpPr>
      <dsp:spPr>
        <a:xfrm>
          <a:off x="54422" y="2340776"/>
          <a:ext cx="258750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Fueled by our passion for water and our customers, boating experience, we provide the most reliable and spontaneous thrust and our committed to the best partner to our customers and steak holders.</a:t>
          </a:r>
        </a:p>
      </dsp:txBody>
      <dsp:txXfrm>
        <a:off x="54422" y="2340776"/>
        <a:ext cx="2587500" cy="855000"/>
      </dsp:txXfrm>
    </dsp:sp>
    <dsp:sp modelId="{1A3DF41B-87C5-4EDD-A340-6A74A3FC247D}">
      <dsp:nvSpPr>
        <dsp:cNvPr id="0" name=""/>
        <dsp:cNvSpPr/>
      </dsp:nvSpPr>
      <dsp:spPr>
        <a:xfrm>
          <a:off x="3806297" y="819928"/>
          <a:ext cx="1164375" cy="1164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1FBC460-7909-453A-A3C1-C9601BFBA856}">
      <dsp:nvSpPr>
        <dsp:cNvPr id="0" name=""/>
        <dsp:cNvSpPr/>
      </dsp:nvSpPr>
      <dsp:spPr>
        <a:xfrm>
          <a:off x="3094734" y="2340776"/>
          <a:ext cx="258750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Delighting customers by providing the best engine and propulsion solutions for world’s most demanding environments.</a:t>
          </a:r>
        </a:p>
      </dsp:txBody>
      <dsp:txXfrm>
        <a:off x="3094734" y="2340776"/>
        <a:ext cx="2587500" cy="85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FF289-DA0F-42CB-AA9F-BF4CE3255C5A}">
      <dsp:nvSpPr>
        <dsp:cNvPr id="0" name=""/>
        <dsp:cNvSpPr/>
      </dsp:nvSpPr>
      <dsp:spPr>
        <a:xfrm>
          <a:off x="0" y="0"/>
          <a:ext cx="6492875"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A68F7A-FF59-4E7E-A93C-D9DA0AEEAA9A}">
      <dsp:nvSpPr>
        <dsp:cNvPr id="0" name=""/>
        <dsp:cNvSpPr/>
      </dsp:nvSpPr>
      <dsp:spPr>
        <a:xfrm>
          <a:off x="0" y="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b="1" kern="1200">
              <a:latin typeface="Candara" panose="020E0502030303020204" pitchFamily="34" charset="0"/>
            </a:rPr>
            <a:t>BALHAMBAR BOATS</a:t>
          </a:r>
          <a:endParaRPr lang="en-US" sz="5100" kern="1200">
            <a:latin typeface="Candara" panose="020E0502030303020204" pitchFamily="34" charset="0"/>
          </a:endParaRPr>
        </a:p>
      </dsp:txBody>
      <dsp:txXfrm>
        <a:off x="0" y="0"/>
        <a:ext cx="6492875" cy="2552700"/>
      </dsp:txXfrm>
    </dsp:sp>
    <dsp:sp modelId="{05DE7BD9-7552-4780-BF05-D06550E5D27C}">
      <dsp:nvSpPr>
        <dsp:cNvPr id="0" name=""/>
        <dsp:cNvSpPr/>
      </dsp:nvSpPr>
      <dsp:spPr>
        <a:xfrm>
          <a:off x="0" y="2552700"/>
          <a:ext cx="6492875"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D44240-5642-4C09-8C7E-49B238FF9AD7}">
      <dsp:nvSpPr>
        <dsp:cNvPr id="0" name=""/>
        <dsp:cNvSpPr/>
      </dsp:nvSpPr>
      <dsp:spPr>
        <a:xfrm>
          <a:off x="0" y="255270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b="1" kern="1200"/>
            <a:t>One of biggest and best trendsetting boat manufacturer</a:t>
          </a:r>
          <a:endParaRPr lang="en-US" sz="5100" kern="1200"/>
        </a:p>
      </dsp:txBody>
      <dsp:txXfrm>
        <a:off x="0" y="2552700"/>
        <a:ext cx="6492875" cy="25527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17F2C1D-F243-42AB-ADF2-E7CB4E04900E}" type="datetimeFigureOut">
              <a:rPr lang="en-US" smtClean="0"/>
              <a:t>10/17/2023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20CE34E-5667-4A32-A6BA-10C7A552BC63}" type="datetimeFigureOut">
              <a:rPr lang="en-US" smtClean="0"/>
              <a:t>10/17/2023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17</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a:t>Sample Footer Text</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542322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459222067"/>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917375693"/>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Tuesday, February 2, 20XX</a:t>
            </a:r>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16349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Tuesday, February 2, 20XX</a:t>
            </a:r>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327990839"/>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Tuesday, February 2, 20XX</a:t>
            </a:r>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075489370"/>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Tuesday, February 2, 20XX</a:t>
            </a:r>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17742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Tuesday, February 2, 20XX</a:t>
            </a:r>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629911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Tuesday, February 2, 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023142063"/>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Tuesday, February 2, 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71838563"/>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941652924"/>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740689762"/>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172883265"/>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12845765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709358436"/>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312844858"/>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035100167"/>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997354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1965662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309607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321003800"/>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65298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5576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077133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r>
              <a:rPr lang="en-US"/>
              <a:t>Tuesday, February 2, 20XX</a:t>
            </a:r>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Sample Footer Text</a:t>
            </a:r>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371955155"/>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60" r:id="rId23"/>
    <p:sldLayoutId id="2147483761" r:id="rId24"/>
    <p:sldLayoutId id="2147483734" r:id="rId25"/>
  </p:sldLayoutIdLst>
  <p:hf hdr="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2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hyperlink" Target="https://wa.me/97466949473" TargetMode="External"/><Relationship Id="rId12" Type="http://schemas.openxmlformats.org/officeDocument/2006/relationships/image" Target="../media/image32.jpeg"/><Relationship Id="rId17" Type="http://schemas.openxmlformats.org/officeDocument/2006/relationships/image" Target="../media/image37.png"/><Relationship Id="rId2" Type="http://schemas.openxmlformats.org/officeDocument/2006/relationships/image" Target="../media/image1.jpeg"/><Relationship Id="rId16" Type="http://schemas.openxmlformats.org/officeDocument/2006/relationships/image" Target="../media/image36.png"/><Relationship Id="rId1" Type="http://schemas.openxmlformats.org/officeDocument/2006/relationships/slideLayout" Target="../slideLayouts/slideLayout24.xml"/><Relationship Id="rId6" Type="http://schemas.openxmlformats.org/officeDocument/2006/relationships/hyperlink" Target="https://www.facebook.com/Balhambarboat" TargetMode="External"/><Relationship Id="rId11" Type="http://schemas.openxmlformats.org/officeDocument/2006/relationships/image" Target="../media/image31.png"/><Relationship Id="rId5" Type="http://schemas.openxmlformats.org/officeDocument/2006/relationships/hyperlink" Target="https://www.instagram.com/balhambarboat/" TargetMode="External"/><Relationship Id="rId15" Type="http://schemas.openxmlformats.org/officeDocument/2006/relationships/image" Target="../media/image35.png"/><Relationship Id="rId10" Type="http://schemas.openxmlformats.org/officeDocument/2006/relationships/image" Target="../media/image30.jpeg"/><Relationship Id="rId4" Type="http://schemas.openxmlformats.org/officeDocument/2006/relationships/hyperlink" Target="http://www.balhambar.com/" TargetMode="External"/><Relationship Id="rId9" Type="http://schemas.openxmlformats.org/officeDocument/2006/relationships/image" Target="../media/image29.png"/><Relationship Id="rId1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20"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1"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2"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23"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4"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5"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27" name="Rectangle 26">
            <a:extLst>
              <a:ext uri="{FF2B5EF4-FFF2-40B4-BE49-F238E27FC236}">
                <a16:creationId xmlns:a16="http://schemas.microsoft.com/office/drawing/2014/main" id="{E58348C3-6249-4952-AA86-C63DB35E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DE6174AD-DBB0-43E6-98C2-738DB3A15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30" name="Freeform 6">
              <a:extLst>
                <a:ext uri="{FF2B5EF4-FFF2-40B4-BE49-F238E27FC236}">
                  <a16:creationId xmlns:a16="http://schemas.microsoft.com/office/drawing/2014/main" id="{50A59800-3661-4778-9D8A-F816C85C4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31" name="Freeform 7">
              <a:extLst>
                <a:ext uri="{FF2B5EF4-FFF2-40B4-BE49-F238E27FC236}">
                  <a16:creationId xmlns:a16="http://schemas.microsoft.com/office/drawing/2014/main" id="{7A810977-C816-4698-B7E7-0E6BDED79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32" name="Freeform 9">
              <a:extLst>
                <a:ext uri="{FF2B5EF4-FFF2-40B4-BE49-F238E27FC236}">
                  <a16:creationId xmlns:a16="http://schemas.microsoft.com/office/drawing/2014/main" id="{181E4B1B-2437-4A14-8927-817FC7AED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33" name="Freeform 10">
              <a:extLst>
                <a:ext uri="{FF2B5EF4-FFF2-40B4-BE49-F238E27FC236}">
                  <a16:creationId xmlns:a16="http://schemas.microsoft.com/office/drawing/2014/main" id="{3F98AD26-9FF7-44EA-B876-9C857F8ED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4" name="Freeform 11">
              <a:extLst>
                <a:ext uri="{FF2B5EF4-FFF2-40B4-BE49-F238E27FC236}">
                  <a16:creationId xmlns:a16="http://schemas.microsoft.com/office/drawing/2014/main" id="{32EBB12A-A9CE-446F-9462-15DAC0D0F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35" name="Freeform 12">
              <a:extLst>
                <a:ext uri="{FF2B5EF4-FFF2-40B4-BE49-F238E27FC236}">
                  <a16:creationId xmlns:a16="http://schemas.microsoft.com/office/drawing/2014/main" id="{85925599-F99B-48E5-A384-76136C081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3004492" y="300420"/>
            <a:ext cx="7594597" cy="2061117"/>
          </a:xfrm>
        </p:spPr>
        <p:txBody>
          <a:bodyPr vert="horz" lIns="91440" tIns="45720" rIns="91440" bIns="45720" rtlCol="0" anchor="b" anchorCtr="0">
            <a:normAutofit/>
          </a:bodyPr>
          <a:lstStyle/>
          <a:p>
            <a:pPr algn="r"/>
            <a:r>
              <a:rPr lang="en-US" sz="6000" dirty="0">
                <a:latin typeface="Bahnschrift SemiCondensed" panose="020B0502040204020203" pitchFamily="34" charset="0"/>
              </a:rPr>
              <a:t>Balhambar Boats</a:t>
            </a:r>
            <a:br>
              <a:rPr lang="en-US" sz="6000" dirty="0">
                <a:latin typeface="Bahnschrift SemiCondensed" panose="020B0502040204020203" pitchFamily="34" charset="0"/>
              </a:rPr>
            </a:br>
            <a:r>
              <a:rPr lang="en-US" sz="6000" dirty="0">
                <a:latin typeface="Bahnschrift SemiCondensed" panose="020B0502040204020203" pitchFamily="34" charset="0"/>
              </a:rPr>
              <a:t>Factory</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l="26625" r="6929" b="9089"/>
          <a:stretch/>
        </p:blipFill>
        <p:spPr>
          <a:xfrm>
            <a:off x="20" y="10"/>
            <a:ext cx="5448280" cy="6857990"/>
          </a:xfrm>
          <a:custGeom>
            <a:avLst/>
            <a:gdLst/>
            <a:ahLst/>
            <a:cxnLst/>
            <a:rect l="l" t="t" r="r" b="b"/>
            <a:pathLst>
              <a:path w="5448300" h="6858000">
                <a:moveTo>
                  <a:pt x="0" y="0"/>
                </a:moveTo>
                <a:lnTo>
                  <a:pt x="3513666" y="0"/>
                </a:lnTo>
                <a:lnTo>
                  <a:pt x="2861733" y="2548466"/>
                </a:lnTo>
                <a:lnTo>
                  <a:pt x="5448300" y="6853767"/>
                </a:lnTo>
                <a:lnTo>
                  <a:pt x="0" y="6858000"/>
                </a:lnTo>
                <a:lnTo>
                  <a:pt x="0" y="0"/>
                </a:lnTo>
                <a:close/>
              </a:path>
            </a:pathLst>
          </a:custGeom>
          <a:ln w="38100">
            <a:noFill/>
          </a:ln>
          <a:effectLst/>
        </p:spPr>
      </p:pic>
      <p:pic>
        <p:nvPicPr>
          <p:cNvPr id="8" name="Picture 7" descr="A picture containing text, clipart&#10;&#10;Description automatically generated">
            <a:extLst>
              <a:ext uri="{FF2B5EF4-FFF2-40B4-BE49-F238E27FC236}">
                <a16:creationId xmlns:a16="http://schemas.microsoft.com/office/drawing/2014/main" id="{00571E2A-2FE5-553B-EFBF-7EF9CB74A6B7}"/>
              </a:ext>
            </a:extLst>
          </p:cNvPr>
          <p:cNvPicPr>
            <a:picLocks noChangeAspect="1"/>
          </p:cNvPicPr>
          <p:nvPr/>
        </p:nvPicPr>
        <p:blipFill>
          <a:blip r:embed="rId5"/>
          <a:stretch>
            <a:fillRect/>
          </a:stretch>
        </p:blipFill>
        <p:spPr>
          <a:xfrm>
            <a:off x="9107844" y="5901510"/>
            <a:ext cx="2982490" cy="885789"/>
          </a:xfrm>
          <a:prstGeom prst="rect">
            <a:avLst/>
          </a:prstGeom>
        </p:spPr>
      </p:pic>
    </p:spTree>
    <p:extLst>
      <p:ext uri="{BB962C8B-B14F-4D97-AF65-F5344CB8AC3E}">
        <p14:creationId xmlns:p14="http://schemas.microsoft.com/office/powerpoint/2010/main" val="752814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3" name="Group 132">
            <a:extLst>
              <a:ext uri="{FF2B5EF4-FFF2-40B4-BE49-F238E27FC236}">
                <a16:creationId xmlns:a16="http://schemas.microsoft.com/office/drawing/2014/main" id="{3F1527C3-06F4-4F4D-B364-8E9726645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34" name="Freeform 6">
              <a:extLst>
                <a:ext uri="{FF2B5EF4-FFF2-40B4-BE49-F238E27FC236}">
                  <a16:creationId xmlns:a16="http://schemas.microsoft.com/office/drawing/2014/main" id="{BF1C23D2-D74F-4456-AD7B-904A6E28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5" name="Freeform 7">
              <a:extLst>
                <a:ext uri="{FF2B5EF4-FFF2-40B4-BE49-F238E27FC236}">
                  <a16:creationId xmlns:a16="http://schemas.microsoft.com/office/drawing/2014/main" id="{578577AD-563A-4936-9ACB-FDCF29841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36" name="Freeform 8">
              <a:extLst>
                <a:ext uri="{FF2B5EF4-FFF2-40B4-BE49-F238E27FC236}">
                  <a16:creationId xmlns:a16="http://schemas.microsoft.com/office/drawing/2014/main" id="{1C9F3743-BFAB-4636-81C7-ACD99C694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37" name="Freeform 9">
              <a:extLst>
                <a:ext uri="{FF2B5EF4-FFF2-40B4-BE49-F238E27FC236}">
                  <a16:creationId xmlns:a16="http://schemas.microsoft.com/office/drawing/2014/main" id="{FC58029E-BC15-45E4-AA28-CC80C96A3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38" name="Freeform 10">
              <a:extLst>
                <a:ext uri="{FF2B5EF4-FFF2-40B4-BE49-F238E27FC236}">
                  <a16:creationId xmlns:a16="http://schemas.microsoft.com/office/drawing/2014/main" id="{41CBB721-7EDD-4FEA-9D6B-A3656D9F45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39" name="Freeform 11">
              <a:extLst>
                <a:ext uri="{FF2B5EF4-FFF2-40B4-BE49-F238E27FC236}">
                  <a16:creationId xmlns:a16="http://schemas.microsoft.com/office/drawing/2014/main" id="{4C945CDA-4F14-4FA0-B272-B1E25B4FA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141" name="Rectangle 140">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4B8492CB-DFBA-4A82-9778-F21493DA36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526211" y="0"/>
            <a:ext cx="5014912" cy="6862763"/>
            <a:chOff x="2928938" y="-4763"/>
            <a:chExt cx="5014912" cy="6862763"/>
          </a:xfrm>
        </p:grpSpPr>
        <p:sp>
          <p:nvSpPr>
            <p:cNvPr id="144"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45"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6"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47" name="Freeform 13">
              <a:extLst>
                <a:ext uri="{FF2B5EF4-FFF2-40B4-BE49-F238E27FC236}">
                  <a16:creationId xmlns:a16="http://schemas.microsoft.com/office/drawing/2014/main" id="{773528ED-4D37-4A77-A8CA-86B6221C5E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48" name="Freeform 14">
              <a:extLst>
                <a:ext uri="{FF2B5EF4-FFF2-40B4-BE49-F238E27FC236}">
                  <a16:creationId xmlns:a16="http://schemas.microsoft.com/office/drawing/2014/main" id="{8A58A902-E944-4399-9A93-A91A6A82B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49" name="Freeform 15">
              <a:extLst>
                <a:ext uri="{FF2B5EF4-FFF2-40B4-BE49-F238E27FC236}">
                  <a16:creationId xmlns:a16="http://schemas.microsoft.com/office/drawing/2014/main" id="{4EDB1155-2E8E-4FB8-AD42-101FE43832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1018191" y="685800"/>
            <a:ext cx="7411825" cy="1752599"/>
          </a:xfrm>
        </p:spPr>
        <p:txBody>
          <a:bodyPr vert="horz" lIns="91440" tIns="45720" rIns="91440" bIns="45720" rtlCol="0" anchor="ctr">
            <a:normAutofit/>
          </a:bodyPr>
          <a:lstStyle/>
          <a:p>
            <a:pPr algn="l"/>
            <a:r>
              <a:rPr lang="en-US" b="1" dirty="0"/>
              <a:t>INTRODUCTION</a:t>
            </a:r>
            <a:endParaRPr lang="en-US" dirty="0"/>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1018190" y="2666999"/>
            <a:ext cx="7243603" cy="2719193"/>
          </a:xfrm>
        </p:spPr>
        <p:txBody>
          <a:bodyPr vert="horz" lIns="91440" tIns="45720" rIns="91440" bIns="45720" rtlCol="0" anchor="t">
            <a:normAutofit/>
          </a:bodyPr>
          <a:lstStyle/>
          <a:p>
            <a:pPr marL="0" indent="0"/>
            <a:r>
              <a:rPr lang="en-US" sz="1800" dirty="0">
                <a:sym typeface="Wingdings" panose="05000000000000000000" pitchFamily="2" charset="2"/>
              </a:rPr>
              <a:t>               </a:t>
            </a:r>
            <a:r>
              <a:rPr lang="en-US" sz="1800" dirty="0"/>
              <a:t>Balhambar Boats is a renowned boat manufacturer and well-respected name within the industry we follow five simple rules: Our clients come first; we keep our commitments; we are creative, detail oriented and quality conscious; we seek positive solutions; and we enjoy what we do. We offer fantastic and competitive price, Balhambar Boats are happy to make your dreams come true!      </a:t>
            </a:r>
          </a:p>
          <a:p>
            <a:pPr marL="0" indent="0">
              <a:buFont typeface="Arial"/>
              <a:buChar char="•"/>
            </a:pPr>
            <a:endParaRPr lang="en-US" sz="1800" dirty="0"/>
          </a:p>
        </p:txBody>
      </p:sp>
      <p:pic>
        <p:nvPicPr>
          <p:cNvPr id="18" name="Picture 17" descr="A picture containing text, clipart&#10;&#10;Description automatically generated">
            <a:extLst>
              <a:ext uri="{FF2B5EF4-FFF2-40B4-BE49-F238E27FC236}">
                <a16:creationId xmlns:a16="http://schemas.microsoft.com/office/drawing/2014/main" id="{CABA69D1-1AA2-93E3-9E51-C4F79455A937}"/>
              </a:ext>
            </a:extLst>
          </p:cNvPr>
          <p:cNvPicPr>
            <a:picLocks noChangeAspect="1"/>
          </p:cNvPicPr>
          <p:nvPr/>
        </p:nvPicPr>
        <p:blipFill>
          <a:blip r:embed="rId2"/>
          <a:stretch>
            <a:fillRect/>
          </a:stretch>
        </p:blipFill>
        <p:spPr>
          <a:xfrm>
            <a:off x="9792067" y="6232256"/>
            <a:ext cx="2399933" cy="599984"/>
          </a:xfrm>
          <a:prstGeom prst="rect">
            <a:avLst/>
          </a:prstGeom>
        </p:spPr>
      </p:pic>
      <p:sp>
        <p:nvSpPr>
          <p:cNvPr id="5" name="Arrow: Right 4">
            <a:extLst>
              <a:ext uri="{FF2B5EF4-FFF2-40B4-BE49-F238E27FC236}">
                <a16:creationId xmlns:a16="http://schemas.microsoft.com/office/drawing/2014/main" id="{47601328-341C-CD3A-47BB-835C848ECA34}"/>
              </a:ext>
            </a:extLst>
          </p:cNvPr>
          <p:cNvSpPr/>
          <p:nvPr/>
        </p:nvSpPr>
        <p:spPr>
          <a:xfrm>
            <a:off x="1145350" y="2726119"/>
            <a:ext cx="506434" cy="2760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323486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71092D16-14DA-4606-831F-0DB3EEECB9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71" name="Freeform 6">
              <a:extLst>
                <a:ext uri="{FF2B5EF4-FFF2-40B4-BE49-F238E27FC236}">
                  <a16:creationId xmlns:a16="http://schemas.microsoft.com/office/drawing/2014/main" id="{81806E72-5EFD-4407-B492-2EBC71FF5E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72" name="Freeform 7">
              <a:extLst>
                <a:ext uri="{FF2B5EF4-FFF2-40B4-BE49-F238E27FC236}">
                  <a16:creationId xmlns:a16="http://schemas.microsoft.com/office/drawing/2014/main" id="{BA81CA3B-9A2E-4F71-BF99-2C58BA76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73" name="Freeform 8">
              <a:extLst>
                <a:ext uri="{FF2B5EF4-FFF2-40B4-BE49-F238E27FC236}">
                  <a16:creationId xmlns:a16="http://schemas.microsoft.com/office/drawing/2014/main" id="{D00EF4F3-D70F-44D5-A71C-69C3FA0D28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74" name="Freeform 9">
              <a:extLst>
                <a:ext uri="{FF2B5EF4-FFF2-40B4-BE49-F238E27FC236}">
                  <a16:creationId xmlns:a16="http://schemas.microsoft.com/office/drawing/2014/main" id="{2CC930FA-FD42-4EF1-A9AB-0F9C30238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75" name="Freeform 10">
              <a:extLst>
                <a:ext uri="{FF2B5EF4-FFF2-40B4-BE49-F238E27FC236}">
                  <a16:creationId xmlns:a16="http://schemas.microsoft.com/office/drawing/2014/main" id="{F18F276C-D13F-46CF-9880-2050C2DBF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76" name="Freeform 11">
              <a:extLst>
                <a:ext uri="{FF2B5EF4-FFF2-40B4-BE49-F238E27FC236}">
                  <a16:creationId xmlns:a16="http://schemas.microsoft.com/office/drawing/2014/main" id="{EAB50995-FA10-4035-B16D-7D3989B2B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78" name="Rectangle 77">
            <a:extLst>
              <a:ext uri="{FF2B5EF4-FFF2-40B4-BE49-F238E27FC236}">
                <a16:creationId xmlns:a16="http://schemas.microsoft.com/office/drawing/2014/main" id="{BED1B64B-251E-446A-A285-6626C4EC0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80" name="Group 79">
            <a:extLst>
              <a:ext uri="{FF2B5EF4-FFF2-40B4-BE49-F238E27FC236}">
                <a16:creationId xmlns:a16="http://schemas.microsoft.com/office/drawing/2014/main" id="{CD02B5D1-60D4-4D5B-AFD9-C986E22743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81" name="Freeform 6">
              <a:extLst>
                <a:ext uri="{FF2B5EF4-FFF2-40B4-BE49-F238E27FC236}">
                  <a16:creationId xmlns:a16="http://schemas.microsoft.com/office/drawing/2014/main" id="{54E16489-5A93-4D86-AAAD-52DB55A8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82" name="Freeform 7">
              <a:extLst>
                <a:ext uri="{FF2B5EF4-FFF2-40B4-BE49-F238E27FC236}">
                  <a16:creationId xmlns:a16="http://schemas.microsoft.com/office/drawing/2014/main" id="{BC99456E-7EAD-49F1-B2FE-C2C561C0BE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83" name="Freeform 8">
              <a:extLst>
                <a:ext uri="{FF2B5EF4-FFF2-40B4-BE49-F238E27FC236}">
                  <a16:creationId xmlns:a16="http://schemas.microsoft.com/office/drawing/2014/main" id="{922702DF-10E7-4320-B99B-75D2EE97F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84" name="Freeform 9">
              <a:extLst>
                <a:ext uri="{FF2B5EF4-FFF2-40B4-BE49-F238E27FC236}">
                  <a16:creationId xmlns:a16="http://schemas.microsoft.com/office/drawing/2014/main" id="{1EFA49A8-FE55-4D51-B1C9-11F13FFB71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85" name="Freeform 10">
              <a:extLst>
                <a:ext uri="{FF2B5EF4-FFF2-40B4-BE49-F238E27FC236}">
                  <a16:creationId xmlns:a16="http://schemas.microsoft.com/office/drawing/2014/main" id="{4C63B37C-8CEE-4A72-AFD8-3C2DBD3725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86" name="Freeform 11">
              <a:extLst>
                <a:ext uri="{FF2B5EF4-FFF2-40B4-BE49-F238E27FC236}">
                  <a16:creationId xmlns:a16="http://schemas.microsoft.com/office/drawing/2014/main" id="{31245F86-6106-4758-A825-71AC9D6F9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1379537" y="992182"/>
            <a:ext cx="2812385" cy="3723836"/>
          </a:xfrm>
        </p:spPr>
        <p:txBody>
          <a:bodyPr vert="horz" lIns="91440" tIns="45720" rIns="91440" bIns="45720" rtlCol="0" anchor="ctr">
            <a:normAutofit/>
          </a:bodyPr>
          <a:lstStyle/>
          <a:p>
            <a:pPr>
              <a:lnSpc>
                <a:spcPct val="90000"/>
              </a:lnSpc>
            </a:pPr>
            <a:br>
              <a:rPr lang="en-US" sz="2500" b="1" dirty="0">
                <a:solidFill>
                  <a:srgbClr val="000000"/>
                </a:solidFill>
              </a:rPr>
            </a:br>
            <a:br>
              <a:rPr lang="en-US" sz="2500" b="1" dirty="0">
                <a:solidFill>
                  <a:srgbClr val="000000"/>
                </a:solidFill>
              </a:rPr>
            </a:br>
            <a:r>
              <a:rPr lang="en-US" sz="2500" b="1" dirty="0">
                <a:solidFill>
                  <a:srgbClr val="000000"/>
                </a:solidFill>
              </a:rPr>
              <a:t>Mission</a:t>
            </a:r>
            <a:br>
              <a:rPr lang="en-US" sz="2500" b="1" dirty="0">
                <a:solidFill>
                  <a:srgbClr val="000000"/>
                </a:solidFill>
              </a:rPr>
            </a:br>
            <a:br>
              <a:rPr lang="en-US" sz="2500" b="1" dirty="0">
                <a:solidFill>
                  <a:srgbClr val="000000"/>
                </a:solidFill>
              </a:rPr>
            </a:br>
            <a:br>
              <a:rPr lang="en-US" sz="2500" b="1" dirty="0">
                <a:solidFill>
                  <a:srgbClr val="000000"/>
                </a:solidFill>
              </a:rPr>
            </a:br>
            <a:br>
              <a:rPr lang="en-US" sz="2500" b="1" dirty="0">
                <a:solidFill>
                  <a:srgbClr val="000000"/>
                </a:solidFill>
              </a:rPr>
            </a:br>
            <a:br>
              <a:rPr lang="en-US" sz="2500" b="1" dirty="0">
                <a:solidFill>
                  <a:srgbClr val="000000"/>
                </a:solidFill>
              </a:rPr>
            </a:br>
            <a:br>
              <a:rPr lang="en-US" sz="2500" b="1" dirty="0">
                <a:solidFill>
                  <a:srgbClr val="000000"/>
                </a:solidFill>
              </a:rPr>
            </a:br>
            <a:r>
              <a:rPr lang="en-US" sz="2500" b="1" dirty="0">
                <a:solidFill>
                  <a:srgbClr val="000000"/>
                </a:solidFill>
              </a:rPr>
              <a:t>Vision</a:t>
            </a:r>
          </a:p>
        </p:txBody>
      </p:sp>
      <p:sp useBgFill="1">
        <p:nvSpPr>
          <p:cNvPr id="88" name="Rounded Rectangle 16">
            <a:extLst>
              <a:ext uri="{FF2B5EF4-FFF2-40B4-BE49-F238E27FC236}">
                <a16:creationId xmlns:a16="http://schemas.microsoft.com/office/drawing/2014/main" id="{A27AE693-58E8-48BC-8ED0-568ABFEAB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1162" y="648931"/>
            <a:ext cx="6881862" cy="5231964"/>
          </a:xfrm>
          <a:prstGeom prst="roundRect">
            <a:avLst>
              <a:gd name="adj" fmla="val 4834"/>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icture containing text, clipart&#10;&#10;Description automatically generated">
            <a:extLst>
              <a:ext uri="{FF2B5EF4-FFF2-40B4-BE49-F238E27FC236}">
                <a16:creationId xmlns:a16="http://schemas.microsoft.com/office/drawing/2014/main" id="{5F6D6ED5-0CC8-705C-D521-F1A667A5381E}"/>
              </a:ext>
            </a:extLst>
          </p:cNvPr>
          <p:cNvPicPr>
            <a:picLocks noChangeAspect="1"/>
          </p:cNvPicPr>
          <p:nvPr/>
        </p:nvPicPr>
        <p:blipFill>
          <a:blip r:embed="rId3"/>
          <a:stretch>
            <a:fillRect/>
          </a:stretch>
        </p:blipFill>
        <p:spPr>
          <a:xfrm>
            <a:off x="10078755" y="6268991"/>
            <a:ext cx="2086676" cy="521669"/>
          </a:xfrm>
          <a:prstGeom prst="rect">
            <a:avLst/>
          </a:prstGeom>
        </p:spPr>
      </p:pic>
      <p:graphicFrame>
        <p:nvGraphicFramePr>
          <p:cNvPr id="42" name="Content Placeholder 11">
            <a:extLst>
              <a:ext uri="{FF2B5EF4-FFF2-40B4-BE49-F238E27FC236}">
                <a16:creationId xmlns:a16="http://schemas.microsoft.com/office/drawing/2014/main" id="{1F652200-933A-77EE-E112-199FA821CDA6}"/>
              </a:ext>
            </a:extLst>
          </p:cNvPr>
          <p:cNvGraphicFramePr>
            <a:graphicFrameLocks noGrp="1"/>
          </p:cNvGraphicFramePr>
          <p:nvPr>
            <p:ph sz="quarter" idx="15"/>
            <p:extLst>
              <p:ext uri="{D42A27DB-BD31-4B8C-83A1-F6EECF244321}">
                <p14:modId xmlns:p14="http://schemas.microsoft.com/office/powerpoint/2010/main" val="1063347320"/>
              </p:ext>
            </p:extLst>
          </p:nvPr>
        </p:nvGraphicFramePr>
        <p:xfrm>
          <a:off x="5236143" y="992182"/>
          <a:ext cx="5736657" cy="40157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0" y="26722"/>
            <a:ext cx="12192000" cy="6858000"/>
          </a:xfrm>
        </p:spPr>
      </p:pic>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688977" y="2926081"/>
            <a:ext cx="11118710" cy="3622282"/>
          </a:xfrm>
          <a:noFill/>
        </p:spPr>
        <p:txBody>
          <a:bodyPr/>
          <a:lstStyle/>
          <a:p>
            <a:r>
              <a:rPr lang="en-US" sz="3000" b="1" i="1" kern="1200" dirty="0">
                <a:latin typeface="Bahnschrift Light SemiCondensed" panose="020B0502040204020203" pitchFamily="34" charset="0"/>
              </a:rPr>
              <a:t>       Product &amp; Services Leadership </a:t>
            </a:r>
            <a:r>
              <a:rPr lang="en-US" sz="3000" kern="1200" dirty="0">
                <a:latin typeface="Bahnschrift Light SemiCondensed" panose="020B0502040204020203" pitchFamily="34" charset="0"/>
              </a:rPr>
              <a:t>– We provide innovative, high-quality product and </a:t>
            </a:r>
            <a:r>
              <a:rPr lang="en-US" sz="3000" dirty="0">
                <a:latin typeface="Bahnschrift Light SemiCondensed" panose="020B0502040204020203" pitchFamily="34" charset="0"/>
              </a:rPr>
              <a:t>services that deliver reliable and drive passion for our brand.</a:t>
            </a:r>
          </a:p>
          <a:p>
            <a:r>
              <a:rPr lang="en-US" sz="3000" b="1" i="1" kern="1200" dirty="0">
                <a:latin typeface="Bahnschrift Light SemiCondensed" panose="020B0502040204020203" pitchFamily="34" charset="0"/>
              </a:rPr>
              <a:t>       Employee Engagement </a:t>
            </a:r>
            <a:r>
              <a:rPr lang="en-US" sz="3000" kern="1200" dirty="0">
                <a:latin typeface="Bahnschrift Light SemiCondensed" panose="020B0502040204020203" pitchFamily="34" charset="0"/>
              </a:rPr>
              <a:t>– We foster a culture that promote excellence performance through, safety, continuous improvement, teamwork and growth.</a:t>
            </a:r>
            <a:endParaRPr lang="en-US" sz="3000" dirty="0">
              <a:latin typeface="Bahnschrift Light SemiCondensed" panose="020B0502040204020203" pitchFamily="34" charset="0"/>
            </a:endParaRPr>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477077" y="26722"/>
            <a:ext cx="2803018" cy="715617"/>
          </a:xfrm>
        </p:spPr>
        <p:txBody>
          <a:bodyPr vert="horz" wrap="square" lIns="0" tIns="0" rIns="0" bIns="0" rtlCol="0" anchor="b" anchorCtr="0">
            <a:normAutofit fontScale="90000"/>
          </a:bodyPr>
          <a:lstStyle/>
          <a:p>
            <a:pPr>
              <a:lnSpc>
                <a:spcPct val="100000"/>
              </a:lnSpc>
            </a:pPr>
            <a:br>
              <a:rPr lang="en-US" sz="4800" b="1" kern="1200" dirty="0">
                <a:solidFill>
                  <a:schemeClr val="tx1"/>
                </a:solidFill>
                <a:latin typeface="Bahnschrift Light SemiCondensed" panose="020B0502040204020203" pitchFamily="34" charset="0"/>
              </a:rPr>
            </a:br>
            <a:r>
              <a:rPr lang="en-US" sz="4800" b="1" kern="1200" dirty="0">
                <a:solidFill>
                  <a:schemeClr val="tx1"/>
                </a:solidFill>
                <a:latin typeface="Bahnschrift Light SemiCondensed" panose="020B0502040204020203" pitchFamily="34" charset="0"/>
              </a:rPr>
              <a:t> </a:t>
            </a:r>
            <a:r>
              <a:rPr lang="en-US" sz="4800" b="1" kern="1200" dirty="0" err="1">
                <a:solidFill>
                  <a:schemeClr val="tx1"/>
                </a:solidFill>
                <a:latin typeface="Bahnschrift Light SemiCondensed" panose="020B0502040204020203" pitchFamily="34" charset="0"/>
              </a:rPr>
              <a:t>Core</a:t>
            </a:r>
            <a:r>
              <a:rPr lang="en-US" sz="4800" b="1" kern="1200" dirty="0">
                <a:solidFill>
                  <a:schemeClr val="tx1"/>
                </a:solidFill>
                <a:latin typeface="Bahnschrift Light SemiCondensed" panose="020B0502040204020203" pitchFamily="34" charset="0"/>
              </a:rPr>
              <a:t> Values</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692884" y="508883"/>
            <a:ext cx="11114803" cy="3503844"/>
          </a:xfrm>
        </p:spPr>
        <p:txBody>
          <a:bodyPr vert="horz" wrap="square" lIns="0" tIns="0" rIns="0" bIns="0" rtlCol="0">
            <a:normAutofit/>
          </a:bodyPr>
          <a:lstStyle/>
          <a:p>
            <a:pPr marL="0" indent="0">
              <a:lnSpc>
                <a:spcPct val="100000"/>
              </a:lnSpc>
              <a:buNone/>
            </a:pPr>
            <a:r>
              <a:rPr lang="en-US" sz="3200" dirty="0">
                <a:latin typeface="Bahnschrift Light SemiCondensed" panose="020B0502040204020203" pitchFamily="34" charset="0"/>
              </a:rPr>
              <a:t>        </a:t>
            </a:r>
            <a:r>
              <a:rPr lang="en-US" sz="3200" b="1" i="1" dirty="0">
                <a:latin typeface="Bahnschrift Light SemiCondensed" panose="020B0502040204020203" pitchFamily="34" charset="0"/>
              </a:rPr>
              <a:t>Integrity</a:t>
            </a:r>
            <a:r>
              <a:rPr lang="en-US" sz="3200" dirty="0">
                <a:latin typeface="Bahnschrift Light SemiCondensed" panose="020B0502040204020203" pitchFamily="34" charset="0"/>
              </a:rPr>
              <a:t> – We will conduct ourselves at the highest level of ethical standards. We do what we say, and we keep our commitments.</a:t>
            </a:r>
          </a:p>
          <a:p>
            <a:pPr marL="0" indent="0">
              <a:lnSpc>
                <a:spcPct val="100000"/>
              </a:lnSpc>
              <a:buNone/>
            </a:pPr>
            <a:r>
              <a:rPr lang="en-US" sz="3600" b="1" i="1" kern="1200" dirty="0">
                <a:latin typeface="Bahnschrift Light SemiCondensed" panose="020B0502040204020203" pitchFamily="34" charset="0"/>
              </a:rPr>
              <a:t>       </a:t>
            </a:r>
            <a:r>
              <a:rPr lang="en-US" sz="3200" b="1" i="1" kern="1200" dirty="0">
                <a:latin typeface="Bahnschrift Light SemiCondensed" panose="020B0502040204020203" pitchFamily="34" charset="0"/>
              </a:rPr>
              <a:t>Customer Centricity </a:t>
            </a:r>
            <a:r>
              <a:rPr lang="en-US" sz="3200" kern="1200" dirty="0">
                <a:latin typeface="Bahnschrift Light SemiCondensed" panose="020B0502040204020203" pitchFamily="34" charset="0"/>
              </a:rPr>
              <a:t>– We listen to customers and provide them with high</a:t>
            </a:r>
            <a:r>
              <a:rPr lang="en-US" sz="3200" dirty="0">
                <a:latin typeface="Bahnschrift Light SemiCondensed" panose="020B0502040204020203" pitchFamily="34" charset="0"/>
              </a:rPr>
              <a:t>-quality product and services.</a:t>
            </a:r>
            <a:endParaRPr lang="en-US" sz="3200" kern="1200" dirty="0">
              <a:latin typeface="Bahnschrift Light SemiCondensed" panose="020B0502040204020203" pitchFamily="34" charset="0"/>
            </a:endParaRPr>
          </a:p>
          <a:p>
            <a:pPr marL="0" indent="0">
              <a:lnSpc>
                <a:spcPct val="100000"/>
              </a:lnSpc>
              <a:buNone/>
            </a:pPr>
            <a:endParaRPr lang="en-US" sz="3600" kern="1200" dirty="0">
              <a:latin typeface="Bahnschrift Light SemiCondensed" panose="020B0502040204020203" pitchFamily="34" charset="0"/>
            </a:endParaRPr>
          </a:p>
        </p:txBody>
      </p:sp>
      <p:pic>
        <p:nvPicPr>
          <p:cNvPr id="5" name="Picture 4" descr="A picture containing text, clipart&#10;&#10;Description automatically generated">
            <a:extLst>
              <a:ext uri="{FF2B5EF4-FFF2-40B4-BE49-F238E27FC236}">
                <a16:creationId xmlns:a16="http://schemas.microsoft.com/office/drawing/2014/main" id="{6E056A13-AC74-DF16-E01A-58054971B3BC}"/>
              </a:ext>
            </a:extLst>
          </p:cNvPr>
          <p:cNvPicPr>
            <a:picLocks noChangeAspect="1"/>
          </p:cNvPicPr>
          <p:nvPr/>
        </p:nvPicPr>
        <p:blipFill>
          <a:blip r:embed="rId4"/>
          <a:stretch>
            <a:fillRect/>
          </a:stretch>
        </p:blipFill>
        <p:spPr>
          <a:xfrm>
            <a:off x="9864465" y="6248400"/>
            <a:ext cx="2174782" cy="543696"/>
          </a:xfrm>
          <a:prstGeom prst="rect">
            <a:avLst/>
          </a:prstGeom>
        </p:spPr>
      </p:pic>
      <p:sp>
        <p:nvSpPr>
          <p:cNvPr id="7" name="Arrow: Right 6">
            <a:extLst>
              <a:ext uri="{FF2B5EF4-FFF2-40B4-BE49-F238E27FC236}">
                <a16:creationId xmlns:a16="http://schemas.microsoft.com/office/drawing/2014/main" id="{15083BB1-C237-505E-B379-554A9EEC0EA2}"/>
              </a:ext>
            </a:extLst>
          </p:cNvPr>
          <p:cNvSpPr/>
          <p:nvPr/>
        </p:nvSpPr>
        <p:spPr>
          <a:xfrm>
            <a:off x="720483" y="949642"/>
            <a:ext cx="583066" cy="3695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93928CCC-E257-6E0A-8C7E-87B137ECCADE}"/>
              </a:ext>
            </a:extLst>
          </p:cNvPr>
          <p:cNvSpPr/>
          <p:nvPr/>
        </p:nvSpPr>
        <p:spPr>
          <a:xfrm>
            <a:off x="688977" y="2111678"/>
            <a:ext cx="587275" cy="3695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66C8FDE1-1CD3-2EB0-38CD-28CB6D8676B1}"/>
              </a:ext>
            </a:extLst>
          </p:cNvPr>
          <p:cNvSpPr/>
          <p:nvPr/>
        </p:nvSpPr>
        <p:spPr>
          <a:xfrm>
            <a:off x="720483" y="4795431"/>
            <a:ext cx="579159" cy="3695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301522A5-4A53-F6FA-5AAB-1A0F33DCD028}"/>
              </a:ext>
            </a:extLst>
          </p:cNvPr>
          <p:cNvSpPr/>
          <p:nvPr/>
        </p:nvSpPr>
        <p:spPr>
          <a:xfrm>
            <a:off x="697093" y="3429000"/>
            <a:ext cx="587275" cy="3695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0021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1" name="Group 25">
            <a:extLst>
              <a:ext uri="{FF2B5EF4-FFF2-40B4-BE49-F238E27FC236}">
                <a16:creationId xmlns:a16="http://schemas.microsoft.com/office/drawing/2014/main" id="{089D35B1-0ED5-4358-8CAE-A9E49412AA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7"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8"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9"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0"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1"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2"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pSp>
        <p:nvGrpSpPr>
          <p:cNvPr id="43" name="Group 33">
            <a:extLst>
              <a:ext uri="{FF2B5EF4-FFF2-40B4-BE49-F238E27FC236}">
                <a16:creationId xmlns:a16="http://schemas.microsoft.com/office/drawing/2014/main" id="{DD65B30C-427F-449E-B039-E288E85D8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5"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6"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7"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4"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5"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0"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42" name="Freeform: Shape 41">
            <a:extLst>
              <a:ext uri="{FF2B5EF4-FFF2-40B4-BE49-F238E27FC236}">
                <a16:creationId xmlns:a16="http://schemas.microsoft.com/office/drawing/2014/main" id="{084966D2-3C9B-4F47-8231-1DEC33D3B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E174092-82D3-44E0-8948-4096232ED0A7}"/>
              </a:ext>
            </a:extLst>
          </p:cNvPr>
          <p:cNvSpPr>
            <a:spLocks noGrp="1"/>
          </p:cNvSpPr>
          <p:nvPr>
            <p:ph type="title"/>
          </p:nvPr>
        </p:nvSpPr>
        <p:spPr>
          <a:xfrm>
            <a:off x="998537" y="2244864"/>
            <a:ext cx="4798562" cy="1978872"/>
          </a:xfrm>
        </p:spPr>
        <p:txBody>
          <a:bodyPr>
            <a:normAutofit/>
          </a:bodyPr>
          <a:lstStyle/>
          <a:p>
            <a:pPr defTabSz="379476"/>
            <a:r>
              <a:rPr lang="en-US" sz="4800" b="1" kern="1200" cap="none" dirty="0">
                <a:ln w="3175" cmpd="sng">
                  <a:noFill/>
                </a:ln>
                <a:solidFill>
                  <a:schemeClr val="tx1"/>
                </a:solidFill>
                <a:effectLst/>
                <a:latin typeface="Bahnschrift SemiBold SemiConden" panose="020B0502040204020203" pitchFamily="34" charset="0"/>
              </a:rPr>
              <a:t>Balhambar Products</a:t>
            </a:r>
            <a:endParaRPr lang="en-US" sz="6000" dirty="0">
              <a:latin typeface="Bahnschrift SemiBold SemiConden" panose="020B0502040204020203" pitchFamily="34" charset="0"/>
            </a:endParaRPr>
          </a:p>
        </p:txBody>
      </p:sp>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8206033" y="3247853"/>
            <a:ext cx="268027" cy="177556"/>
          </a:xfrm>
        </p:spPr>
        <p:txBody>
          <a:bodyPr/>
          <a:lstStyle/>
          <a:p>
            <a:pPr defTabSz="220096">
              <a:spcAft>
                <a:spcPts val="498"/>
              </a:spcAft>
            </a:pPr>
            <a:fld id="{DBA1B0FB-D917-4C8C-928F-313BD683BF39}" type="slidenum">
              <a:rPr lang="en-US" sz="481" b="0" i="0" kern="1200" smtClean="0">
                <a:solidFill>
                  <a:schemeClr val="tx1"/>
                </a:solidFill>
                <a:effectLst/>
                <a:latin typeface="+mn-lt"/>
                <a:ea typeface="+mn-ea"/>
                <a:cs typeface="+mn-cs"/>
              </a:rPr>
              <a:pPr defTabSz="220096">
                <a:spcAft>
                  <a:spcPts val="498"/>
                </a:spcAft>
              </a:pPr>
              <a:t>5</a:t>
            </a:fld>
            <a:endParaRPr lang="en-US"/>
          </a:p>
        </p:txBody>
      </p:sp>
      <p:sp>
        <p:nvSpPr>
          <p:cNvPr id="3" name="Content Placeholder 2">
            <a:extLst>
              <a:ext uri="{FF2B5EF4-FFF2-40B4-BE49-F238E27FC236}">
                <a16:creationId xmlns:a16="http://schemas.microsoft.com/office/drawing/2014/main" id="{695ACC4A-B7CD-153C-C5DE-5C79FD3308D6}"/>
              </a:ext>
            </a:extLst>
          </p:cNvPr>
          <p:cNvSpPr>
            <a:spLocks noGrp="1"/>
          </p:cNvSpPr>
          <p:nvPr>
            <p:ph idx="1"/>
          </p:nvPr>
        </p:nvSpPr>
        <p:spPr>
          <a:xfrm>
            <a:off x="6982132" y="2153440"/>
            <a:ext cx="3730786" cy="2366381"/>
          </a:xfrm>
        </p:spPr>
        <p:txBody>
          <a:bodyPr>
            <a:noAutofit/>
          </a:bodyPr>
          <a:lstStyle/>
          <a:p>
            <a:pPr marL="0" indent="0" defTabSz="220096">
              <a:spcAft>
                <a:spcPts val="289"/>
              </a:spcAft>
              <a:buNone/>
            </a:pPr>
            <a:endParaRPr lang="en-US" sz="963" kern="1200" cap="none" dirty="0">
              <a:solidFill>
                <a:schemeClr val="tx1"/>
              </a:solidFill>
              <a:effectLst/>
              <a:latin typeface="Times New Roman" panose="02020603050405020304" pitchFamily="18" charset="0"/>
              <a:ea typeface="+mn-ea"/>
              <a:cs typeface="Times New Roman" panose="02020603050405020304" pitchFamily="18" charset="0"/>
            </a:endParaRP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20 feet Catamaran Boat </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23 feet Sports Boat  </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27 feet Boat</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29 feet Boat</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33 feet Boat</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36 feet Boat </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38 feet Signature Boat </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42 feet Manta Boat</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46 feet Boat</a:t>
            </a:r>
          </a:p>
          <a:p>
            <a:pPr marL="0" indent="0" defTabSz="220096">
              <a:spcAft>
                <a:spcPts val="289"/>
              </a:spcAft>
              <a:buNone/>
            </a:pPr>
            <a:r>
              <a:rPr lang="en-US" b="1" kern="1200" cap="none" dirty="0">
                <a:solidFill>
                  <a:schemeClr val="tx1"/>
                </a:solidFill>
                <a:effectLst/>
                <a:latin typeface="Bahnschrift Light SemiCondensed" panose="020B0502040204020203" pitchFamily="34" charset="0"/>
                <a:ea typeface="+mn-ea"/>
                <a:cs typeface="Times New Roman" panose="02020603050405020304" pitchFamily="18" charset="0"/>
              </a:rPr>
              <a:t>48 feet Boat</a:t>
            </a:r>
          </a:p>
          <a:p>
            <a:pPr marL="0" indent="0" defTabSz="220096">
              <a:spcAft>
                <a:spcPts val="289"/>
              </a:spcAft>
              <a:buNone/>
            </a:pPr>
            <a:endParaRPr lang="en-US" sz="963" kern="1200" cap="none" dirty="0">
              <a:solidFill>
                <a:schemeClr val="tx1"/>
              </a:solidFill>
              <a:effectLst/>
              <a:latin typeface="Times New Roman" panose="02020603050405020304" pitchFamily="18" charset="0"/>
              <a:ea typeface="+mn-ea"/>
              <a:cs typeface="Times New Roman" panose="02020603050405020304" pitchFamily="18" charset="0"/>
            </a:endParaRPr>
          </a:p>
          <a:p>
            <a:pPr marL="0" indent="0">
              <a:buNone/>
            </a:pPr>
            <a:endParaRPr lang="en-US" sz="2000" dirty="0"/>
          </a:p>
        </p:txBody>
      </p:sp>
      <p:sp>
        <p:nvSpPr>
          <p:cNvPr id="8" name="Arrow: Right 7">
            <a:extLst>
              <a:ext uri="{FF2B5EF4-FFF2-40B4-BE49-F238E27FC236}">
                <a16:creationId xmlns:a16="http://schemas.microsoft.com/office/drawing/2014/main" id="{F09EF50F-04B3-7201-5EB7-11241FFCB3E4}"/>
              </a:ext>
            </a:extLst>
          </p:cNvPr>
          <p:cNvSpPr/>
          <p:nvPr/>
        </p:nvSpPr>
        <p:spPr>
          <a:xfrm>
            <a:off x="6738940" y="992567"/>
            <a:ext cx="16048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Arrow: Right 8">
            <a:extLst>
              <a:ext uri="{FF2B5EF4-FFF2-40B4-BE49-F238E27FC236}">
                <a16:creationId xmlns:a16="http://schemas.microsoft.com/office/drawing/2014/main" id="{F2EF2004-EF30-2511-348D-751FF20884B2}"/>
              </a:ext>
            </a:extLst>
          </p:cNvPr>
          <p:cNvSpPr/>
          <p:nvPr/>
        </p:nvSpPr>
        <p:spPr>
          <a:xfrm>
            <a:off x="6733959" y="1497526"/>
            <a:ext cx="16048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5ABE7F0E-10F1-9D42-0824-ED74971A8ADB}"/>
              </a:ext>
            </a:extLst>
          </p:cNvPr>
          <p:cNvSpPr/>
          <p:nvPr/>
        </p:nvSpPr>
        <p:spPr>
          <a:xfrm>
            <a:off x="6756499" y="2437529"/>
            <a:ext cx="16547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108948A8-DF2D-4069-2A69-9CE78CB83089}"/>
              </a:ext>
            </a:extLst>
          </p:cNvPr>
          <p:cNvSpPr/>
          <p:nvPr/>
        </p:nvSpPr>
        <p:spPr>
          <a:xfrm>
            <a:off x="6750456" y="1967527"/>
            <a:ext cx="16547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F6DDB5E0-6A7C-E260-79B3-BBCE3926AC22}"/>
              </a:ext>
            </a:extLst>
          </p:cNvPr>
          <p:cNvSpPr/>
          <p:nvPr/>
        </p:nvSpPr>
        <p:spPr>
          <a:xfrm>
            <a:off x="6738046" y="5260749"/>
            <a:ext cx="152306"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2957C4B9-35AD-F203-9596-00882CE9ECB1}"/>
              </a:ext>
            </a:extLst>
          </p:cNvPr>
          <p:cNvSpPr/>
          <p:nvPr/>
        </p:nvSpPr>
        <p:spPr>
          <a:xfrm>
            <a:off x="6761489" y="4771043"/>
            <a:ext cx="16048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BEDD6AA7-BF67-836E-03D3-053B62ED352B}"/>
              </a:ext>
            </a:extLst>
          </p:cNvPr>
          <p:cNvSpPr/>
          <p:nvPr/>
        </p:nvSpPr>
        <p:spPr>
          <a:xfrm>
            <a:off x="6753269" y="2895193"/>
            <a:ext cx="16048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872FACCF-874D-B253-A1DA-AF9E97252222}"/>
              </a:ext>
            </a:extLst>
          </p:cNvPr>
          <p:cNvSpPr/>
          <p:nvPr/>
        </p:nvSpPr>
        <p:spPr>
          <a:xfrm>
            <a:off x="6761178" y="3843377"/>
            <a:ext cx="167772"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C7242B70-6190-0CB9-0D14-942062DB3EE6}"/>
              </a:ext>
            </a:extLst>
          </p:cNvPr>
          <p:cNvSpPr/>
          <p:nvPr/>
        </p:nvSpPr>
        <p:spPr>
          <a:xfrm>
            <a:off x="6750456" y="3384899"/>
            <a:ext cx="16048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6C0CB3A7-7C69-E569-8125-C97247650255}"/>
              </a:ext>
            </a:extLst>
          </p:cNvPr>
          <p:cNvSpPr/>
          <p:nvPr/>
        </p:nvSpPr>
        <p:spPr>
          <a:xfrm>
            <a:off x="6750455" y="4314733"/>
            <a:ext cx="160481" cy="115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text, clipart&#10;&#10;Description automatically generated">
            <a:extLst>
              <a:ext uri="{FF2B5EF4-FFF2-40B4-BE49-F238E27FC236}">
                <a16:creationId xmlns:a16="http://schemas.microsoft.com/office/drawing/2014/main" id="{0B5C5400-C981-2347-4AE7-946AF0C8A0F6}"/>
              </a:ext>
            </a:extLst>
          </p:cNvPr>
          <p:cNvPicPr>
            <a:picLocks noChangeAspect="1"/>
          </p:cNvPicPr>
          <p:nvPr/>
        </p:nvPicPr>
        <p:blipFill>
          <a:blip r:embed="rId3"/>
          <a:stretch>
            <a:fillRect/>
          </a:stretch>
        </p:blipFill>
        <p:spPr>
          <a:xfrm>
            <a:off x="9918336" y="5967663"/>
            <a:ext cx="1816464" cy="502413"/>
          </a:xfrm>
          <a:prstGeom prst="rect">
            <a:avLst/>
          </a:prstGeom>
        </p:spPr>
      </p:pic>
    </p:spTree>
    <p:extLst>
      <p:ext uri="{BB962C8B-B14F-4D97-AF65-F5344CB8AC3E}">
        <p14:creationId xmlns:p14="http://schemas.microsoft.com/office/powerpoint/2010/main" val="3740286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11" name="Picture 10" descr="A boat in the water&#10;&#10;Description automatically generated with medium confidence">
            <a:extLst>
              <a:ext uri="{FF2B5EF4-FFF2-40B4-BE49-F238E27FC236}">
                <a16:creationId xmlns:a16="http://schemas.microsoft.com/office/drawing/2014/main" id="{F1132475-53C6-C671-A07B-A00F3E67B400}"/>
              </a:ext>
            </a:extLst>
          </p:cNvPr>
          <p:cNvPicPr>
            <a:picLocks noChangeAspect="1"/>
          </p:cNvPicPr>
          <p:nvPr/>
        </p:nvPicPr>
        <p:blipFill rotWithShape="1">
          <a:blip r:embed="rId3"/>
          <a:srcRect l="7756"/>
          <a:stretch/>
        </p:blipFill>
        <p:spPr>
          <a:xfrm>
            <a:off x="20" y="10"/>
            <a:ext cx="11246320" cy="6857990"/>
          </a:xfrm>
          <a:custGeom>
            <a:avLst/>
            <a:gdLst/>
            <a:ahLst/>
            <a:cxnLst/>
            <a:rect l="l" t="t" r="r" b="b"/>
            <a:pathLst>
              <a:path w="11246340" h="6858000">
                <a:moveTo>
                  <a:pt x="7586025" y="0"/>
                </a:moveTo>
                <a:lnTo>
                  <a:pt x="9130861" y="0"/>
                </a:lnTo>
                <a:lnTo>
                  <a:pt x="8323835" y="5445054"/>
                </a:lnTo>
                <a:lnTo>
                  <a:pt x="8334831" y="5446683"/>
                </a:lnTo>
                <a:lnTo>
                  <a:pt x="8323836" y="5469833"/>
                </a:lnTo>
                <a:lnTo>
                  <a:pt x="11246340" y="6858000"/>
                </a:lnTo>
                <a:lnTo>
                  <a:pt x="7787523" y="6858000"/>
                </a:lnTo>
                <a:lnTo>
                  <a:pt x="6728309" y="5186187"/>
                </a:lnTo>
                <a:lnTo>
                  <a:pt x="6729371" y="5186363"/>
                </a:lnTo>
                <a:close/>
                <a:moveTo>
                  <a:pt x="0" y="0"/>
                </a:moveTo>
                <a:lnTo>
                  <a:pt x="7500950" y="0"/>
                </a:lnTo>
                <a:lnTo>
                  <a:pt x="6647343" y="5167910"/>
                </a:lnTo>
                <a:lnTo>
                  <a:pt x="6643726" y="5170434"/>
                </a:lnTo>
                <a:lnTo>
                  <a:pt x="7499235" y="6858000"/>
                </a:lnTo>
                <a:lnTo>
                  <a:pt x="0" y="6858000"/>
                </a:lnTo>
                <a:close/>
              </a:path>
            </a:pathLst>
          </a:custGeom>
        </p:spPr>
      </p:pic>
      <p:sp>
        <p:nvSpPr>
          <p:cNvPr id="34" name="Freeform 37">
            <a:extLst>
              <a:ext uri="{FF2B5EF4-FFF2-40B4-BE49-F238E27FC236}">
                <a16:creationId xmlns:a16="http://schemas.microsoft.com/office/drawing/2014/main" id="{1C40522E-719B-4EF2-8100-DF20F317B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2"/>
            <a:ext cx="8005382" cy="6857999"/>
          </a:xfrm>
          <a:custGeom>
            <a:avLst/>
            <a:gdLst>
              <a:gd name="connsiteX0" fmla="*/ 0 w 8005382"/>
              <a:gd name="connsiteY0" fmla="*/ 0 h 6857999"/>
              <a:gd name="connsiteX1" fmla="*/ 7723450 w 8005382"/>
              <a:gd name="connsiteY1" fmla="*/ 0 h 6857999"/>
              <a:gd name="connsiteX2" fmla="*/ 6859850 w 8005382"/>
              <a:gd name="connsiteY2" fmla="*/ 5223932 h 6857999"/>
              <a:gd name="connsiteX3" fmla="*/ 8005382 w 8005382"/>
              <a:gd name="connsiteY3" fmla="*/ 6857999 h 6857999"/>
              <a:gd name="connsiteX4" fmla="*/ 0 w 8005382"/>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5382" h="6857999">
                <a:moveTo>
                  <a:pt x="0" y="0"/>
                </a:moveTo>
                <a:lnTo>
                  <a:pt x="7723450" y="0"/>
                </a:lnTo>
                <a:lnTo>
                  <a:pt x="6859850" y="5223932"/>
                </a:lnTo>
                <a:lnTo>
                  <a:pt x="8005382" y="6857999"/>
                </a:lnTo>
                <a:lnTo>
                  <a:pt x="0" y="6857999"/>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36" name="Group 35">
            <a:extLst>
              <a:ext uri="{FF2B5EF4-FFF2-40B4-BE49-F238E27FC236}">
                <a16:creationId xmlns:a16="http://schemas.microsoft.com/office/drawing/2014/main" id="{DF0D92E7-0A68-42A1-97BB-A5E058ACB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42930" y="0"/>
            <a:ext cx="2436813" cy="6858001"/>
            <a:chOff x="1320800" y="0"/>
            <a:chExt cx="2436813" cy="6858001"/>
          </a:xfrm>
        </p:grpSpPr>
        <p:sp>
          <p:nvSpPr>
            <p:cNvPr id="37" name="Freeform 6">
              <a:extLst>
                <a:ext uri="{FF2B5EF4-FFF2-40B4-BE49-F238E27FC236}">
                  <a16:creationId xmlns:a16="http://schemas.microsoft.com/office/drawing/2014/main" id="{31E5632C-4BB9-4CB9-868F-ED9953C91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8" name="Freeform 7">
              <a:extLst>
                <a:ext uri="{FF2B5EF4-FFF2-40B4-BE49-F238E27FC236}">
                  <a16:creationId xmlns:a16="http://schemas.microsoft.com/office/drawing/2014/main" id="{550E49B5-8ACC-41C9-9BB3-42CDC03FEA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9" name="Freeform 8">
              <a:extLst>
                <a:ext uri="{FF2B5EF4-FFF2-40B4-BE49-F238E27FC236}">
                  <a16:creationId xmlns:a16="http://schemas.microsoft.com/office/drawing/2014/main" id="{9B7E2283-77D1-4DF1-9674-3DB62820AF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0" name="Freeform 9">
              <a:extLst>
                <a:ext uri="{FF2B5EF4-FFF2-40B4-BE49-F238E27FC236}">
                  <a16:creationId xmlns:a16="http://schemas.microsoft.com/office/drawing/2014/main" id="{4C274CA5-DADA-4D93-AD4A-B88C45A90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1" name="Freeform 10">
              <a:extLst>
                <a:ext uri="{FF2B5EF4-FFF2-40B4-BE49-F238E27FC236}">
                  <a16:creationId xmlns:a16="http://schemas.microsoft.com/office/drawing/2014/main" id="{82E630CC-3310-4FC9-9F36-93F4C0AAB1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2" name="Freeform 11">
              <a:extLst>
                <a:ext uri="{FF2B5EF4-FFF2-40B4-BE49-F238E27FC236}">
                  <a16:creationId xmlns:a16="http://schemas.microsoft.com/office/drawing/2014/main" id="{19C1530F-0480-4FA0-AA17-E3549B39F7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pic>
        <p:nvPicPr>
          <p:cNvPr id="16" name="Picture 15" descr="A boat in the water&#10;&#10;Description automatically generated with medium confidence">
            <a:extLst>
              <a:ext uri="{FF2B5EF4-FFF2-40B4-BE49-F238E27FC236}">
                <a16:creationId xmlns:a16="http://schemas.microsoft.com/office/drawing/2014/main" id="{170CFEDD-47FB-D7DE-7DD8-4E41E2F39DD5}"/>
              </a:ext>
            </a:extLst>
          </p:cNvPr>
          <p:cNvPicPr>
            <a:picLocks noChangeAspect="1"/>
          </p:cNvPicPr>
          <p:nvPr/>
        </p:nvPicPr>
        <p:blipFill rotWithShape="1">
          <a:blip r:embed="rId3"/>
          <a:srcRect l="27509" r="26984"/>
          <a:stretch/>
        </p:blipFill>
        <p:spPr>
          <a:xfrm>
            <a:off x="6643730" y="10"/>
            <a:ext cx="5548271" cy="6857990"/>
          </a:xfrm>
          <a:custGeom>
            <a:avLst/>
            <a:gdLst/>
            <a:ahLst/>
            <a:cxnLst/>
            <a:rect l="l" t="t" r="r" b="b"/>
            <a:pathLst>
              <a:path w="5548271" h="6858000">
                <a:moveTo>
                  <a:pt x="2486158" y="0"/>
                </a:moveTo>
                <a:lnTo>
                  <a:pt x="5548271" y="0"/>
                </a:lnTo>
                <a:lnTo>
                  <a:pt x="5548271" y="6858000"/>
                </a:lnTo>
                <a:lnTo>
                  <a:pt x="4616471" y="6858000"/>
                </a:lnTo>
                <a:lnTo>
                  <a:pt x="1680108" y="5463251"/>
                </a:lnTo>
                <a:lnTo>
                  <a:pt x="1691104" y="5440102"/>
                </a:lnTo>
                <a:lnTo>
                  <a:pt x="1680108" y="5438473"/>
                </a:lnTo>
                <a:close/>
                <a:moveTo>
                  <a:pt x="856137" y="0"/>
                </a:moveTo>
                <a:lnTo>
                  <a:pt x="941211" y="0"/>
                </a:lnTo>
                <a:lnTo>
                  <a:pt x="85642" y="5179781"/>
                </a:lnTo>
                <a:lnTo>
                  <a:pt x="84581" y="5179606"/>
                </a:lnTo>
                <a:lnTo>
                  <a:pt x="1147966" y="6858000"/>
                </a:lnTo>
                <a:lnTo>
                  <a:pt x="858844" y="6858000"/>
                </a:lnTo>
                <a:lnTo>
                  <a:pt x="0" y="5163852"/>
                </a:lnTo>
                <a:lnTo>
                  <a:pt x="3617" y="5161329"/>
                </a:lnTo>
                <a:close/>
              </a:path>
            </a:pathLst>
          </a:custGeom>
          <a:scene3d>
            <a:camera prst="orthographicFront"/>
            <a:lightRig rig="contrasting" dir="t">
              <a:rot lat="0" lon="0" rev="3000000"/>
            </a:lightRig>
          </a:scene3d>
          <a:sp3d contourW="7620">
            <a:bevelT w="95250" h="31750"/>
            <a:contourClr>
              <a:srgbClr val="333333"/>
            </a:contourClr>
          </a:sp3d>
        </p:spPr>
      </p:pic>
      <p:sp>
        <p:nvSpPr>
          <p:cNvPr id="2" name="Title 1">
            <a:extLst>
              <a:ext uri="{FF2B5EF4-FFF2-40B4-BE49-F238E27FC236}">
                <a16:creationId xmlns:a16="http://schemas.microsoft.com/office/drawing/2014/main" id="{FCB102D8-1D22-4940-AF19-07CF3A0DC5F4}"/>
              </a:ext>
            </a:extLst>
          </p:cNvPr>
          <p:cNvSpPr>
            <a:spLocks noGrp="1"/>
          </p:cNvSpPr>
          <p:nvPr>
            <p:ph type="title"/>
          </p:nvPr>
        </p:nvSpPr>
        <p:spPr>
          <a:xfrm>
            <a:off x="506255" y="642938"/>
            <a:ext cx="6543197" cy="1202267"/>
          </a:xfrm>
          <a:effectLst/>
        </p:spPr>
        <p:txBody>
          <a:bodyPr anchor="ctr">
            <a:normAutofit fontScale="90000"/>
          </a:bodyPr>
          <a:lstStyle/>
          <a:p>
            <a:pPr>
              <a:lnSpc>
                <a:spcPct val="90000"/>
              </a:lnSpc>
            </a:pPr>
            <a:r>
              <a:rPr lang="en-US" b="1" dirty="0">
                <a:solidFill>
                  <a:schemeClr val="bg1"/>
                </a:solidFill>
              </a:rPr>
              <a:t>20 Feet Catamaran Boat Details</a:t>
            </a:r>
            <a:br>
              <a:rPr lang="en-US" sz="1600" b="1" dirty="0">
                <a:solidFill>
                  <a:schemeClr val="bg1"/>
                </a:solidFill>
              </a:rPr>
            </a:br>
            <a:br>
              <a:rPr lang="en-US" sz="1600" b="1" dirty="0">
                <a:solidFill>
                  <a:schemeClr val="bg1"/>
                </a:solidFill>
              </a:rPr>
            </a:br>
            <a:br>
              <a:rPr lang="en-US" sz="1600" b="1" dirty="0">
                <a:solidFill>
                  <a:schemeClr val="bg1"/>
                </a:solidFill>
              </a:rPr>
            </a:br>
            <a:br>
              <a:rPr lang="en-US" sz="1600" dirty="0">
                <a:solidFill>
                  <a:schemeClr val="bg1"/>
                </a:solidFill>
              </a:rPr>
            </a:br>
            <a:endParaRPr lang="en-US" sz="1600" dirty="0">
              <a:solidFill>
                <a:schemeClr val="bg1"/>
              </a:solidFill>
            </a:endParaRPr>
          </a:p>
        </p:txBody>
      </p:sp>
      <p:sp>
        <p:nvSpPr>
          <p:cNvPr id="6" name="Content Placeholder 5">
            <a:extLst>
              <a:ext uri="{FF2B5EF4-FFF2-40B4-BE49-F238E27FC236}">
                <a16:creationId xmlns:a16="http://schemas.microsoft.com/office/drawing/2014/main" id="{120647BA-E47F-88F8-A4F8-2D07345471C2}"/>
              </a:ext>
            </a:extLst>
          </p:cNvPr>
          <p:cNvSpPr>
            <a:spLocks noGrp="1"/>
          </p:cNvSpPr>
          <p:nvPr>
            <p:ph idx="1"/>
          </p:nvPr>
        </p:nvSpPr>
        <p:spPr>
          <a:xfrm>
            <a:off x="693035" y="1897593"/>
            <a:ext cx="5968515" cy="3893608"/>
          </a:xfrm>
        </p:spPr>
        <p:txBody>
          <a:bodyPr anchor="ctr">
            <a:normAutofit/>
          </a:bodyPr>
          <a:lstStyle/>
          <a:p>
            <a:pPr marL="0" indent="0" defTabSz="283464">
              <a:spcAft>
                <a:spcPts val="372"/>
              </a:spcAft>
              <a:buNone/>
            </a:pP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Length                 :   20 feet </a:t>
            </a:r>
          </a:p>
          <a:p>
            <a:pPr marL="0" indent="0" defTabSz="283464">
              <a:spcAft>
                <a:spcPts val="372"/>
              </a:spcAft>
              <a:buNone/>
            </a:pP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Beam                   :   8.0 feet </a:t>
            </a:r>
          </a:p>
          <a:p>
            <a:pPr marL="0" indent="0" defTabSz="283464">
              <a:spcAft>
                <a:spcPts val="372"/>
              </a:spcAft>
              <a:buNone/>
            </a:pP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Draft                    :   1.5 feet </a:t>
            </a:r>
          </a:p>
          <a:p>
            <a:pPr marL="0" indent="0" defTabSz="283464">
              <a:spcAft>
                <a:spcPts val="372"/>
              </a:spcAft>
              <a:buNone/>
            </a:pP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Dry Weight          </a:t>
            </a:r>
            <a:r>
              <a:rPr lang="en-US" sz="1000"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   600 kgs </a:t>
            </a:r>
          </a:p>
          <a:p>
            <a:pPr marL="0" indent="0" defTabSz="283464">
              <a:spcAft>
                <a:spcPts val="372"/>
              </a:spcAft>
              <a:buNone/>
            </a:pP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Fuel Tank Capacity :   180 </a:t>
            </a:r>
            <a:r>
              <a:rPr lang="en-US" kern="1200" cap="none"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ltrs</a:t>
            </a: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p>
          <a:p>
            <a:pPr marL="0" indent="0" defTabSz="283464">
              <a:spcAft>
                <a:spcPts val="372"/>
              </a:spcAft>
              <a:buNone/>
            </a:pP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Seating Capacity   </a:t>
            </a:r>
            <a:r>
              <a:rPr lang="en-US" sz="1050"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rPr>
              <a:t>:   5 persons </a:t>
            </a:r>
          </a:p>
          <a:p>
            <a:pPr marL="0" indent="0" defTabSz="283464">
              <a:spcAft>
                <a:spcPts val="372"/>
              </a:spcAft>
              <a:buNone/>
            </a:pPr>
            <a:endParaRPr lang="en-US" kern="1200" cap="non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2" name="Picture 11" descr="A picture containing text, clipart&#10;&#10;Description automatically generated">
            <a:extLst>
              <a:ext uri="{FF2B5EF4-FFF2-40B4-BE49-F238E27FC236}">
                <a16:creationId xmlns:a16="http://schemas.microsoft.com/office/drawing/2014/main" id="{DD3C9D6E-D19B-DCD7-4D75-FB13CE9AA00B}"/>
              </a:ext>
            </a:extLst>
          </p:cNvPr>
          <p:cNvPicPr>
            <a:picLocks noChangeAspect="1"/>
          </p:cNvPicPr>
          <p:nvPr/>
        </p:nvPicPr>
        <p:blipFill>
          <a:blip r:embed="rId4"/>
          <a:stretch>
            <a:fillRect/>
          </a:stretch>
        </p:blipFill>
        <p:spPr>
          <a:xfrm>
            <a:off x="10508151" y="6396316"/>
            <a:ext cx="1582741" cy="395686"/>
          </a:xfrm>
          <a:prstGeom prst="rect">
            <a:avLst/>
          </a:prstGeom>
        </p:spPr>
      </p:pic>
    </p:spTree>
    <p:extLst>
      <p:ext uri="{BB962C8B-B14F-4D97-AF65-F5344CB8AC3E}">
        <p14:creationId xmlns:p14="http://schemas.microsoft.com/office/powerpoint/2010/main" val="2496947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23" name="Group 122">
            <a:extLst>
              <a:ext uri="{FF2B5EF4-FFF2-40B4-BE49-F238E27FC236}">
                <a16:creationId xmlns:a16="http://schemas.microsoft.com/office/drawing/2014/main" id="{5AC456D0-F039-47C9-8D77-4B3268E66D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4" name="Freeform 6">
              <a:extLst>
                <a:ext uri="{FF2B5EF4-FFF2-40B4-BE49-F238E27FC236}">
                  <a16:creationId xmlns:a16="http://schemas.microsoft.com/office/drawing/2014/main" id="{13C92EC2-A73B-4B09-B14A-7E53FEFE9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25" name="Freeform 7">
              <a:extLst>
                <a:ext uri="{FF2B5EF4-FFF2-40B4-BE49-F238E27FC236}">
                  <a16:creationId xmlns:a16="http://schemas.microsoft.com/office/drawing/2014/main" id="{F1964BDF-7209-4A04-B966-D57E71C3FA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26" name="Freeform 8">
              <a:extLst>
                <a:ext uri="{FF2B5EF4-FFF2-40B4-BE49-F238E27FC236}">
                  <a16:creationId xmlns:a16="http://schemas.microsoft.com/office/drawing/2014/main" id="{7788F18A-5427-4104-9DC0-E10C9560E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27" name="Freeform 9">
              <a:extLst>
                <a:ext uri="{FF2B5EF4-FFF2-40B4-BE49-F238E27FC236}">
                  <a16:creationId xmlns:a16="http://schemas.microsoft.com/office/drawing/2014/main" id="{29FF36FA-2EF2-4C07-972F-CA74AE6220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28" name="Freeform 10">
              <a:extLst>
                <a:ext uri="{FF2B5EF4-FFF2-40B4-BE49-F238E27FC236}">
                  <a16:creationId xmlns:a16="http://schemas.microsoft.com/office/drawing/2014/main" id="{BEB3BBCA-9CDF-4703-BB26-F43C80CD3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29" name="Freeform 11">
              <a:extLst>
                <a:ext uri="{FF2B5EF4-FFF2-40B4-BE49-F238E27FC236}">
                  <a16:creationId xmlns:a16="http://schemas.microsoft.com/office/drawing/2014/main" id="{7D955DB2-0357-449D-8A05-88F4D28AF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3510878" y="849086"/>
            <a:ext cx="6759279" cy="739084"/>
          </a:xfrm>
        </p:spPr>
        <p:txBody>
          <a:bodyPr vert="horz" lIns="91440" tIns="45720" rIns="91440" bIns="45720" rtlCol="0" anchor="ctr">
            <a:normAutofit fontScale="90000"/>
          </a:bodyPr>
          <a:lstStyle/>
          <a:p>
            <a:pPr>
              <a:lnSpc>
                <a:spcPct val="90000"/>
              </a:lnSpc>
            </a:pPr>
            <a:r>
              <a:rPr lang="en-US" b="1" dirty="0"/>
              <a:t>23 Feet Sports Boat Details</a:t>
            </a:r>
            <a:br>
              <a:rPr lang="en-US" sz="2800" dirty="0"/>
            </a:br>
            <a:br>
              <a:rPr lang="en-US" sz="2800" dirty="0"/>
            </a:br>
            <a:endParaRPr lang="en-US" sz="2800" dirty="0"/>
          </a:p>
        </p:txBody>
      </p:sp>
      <p:pic>
        <p:nvPicPr>
          <p:cNvPr id="4" name="Picture 3" descr="A picture containing vehicle, outdoor, transport, ship&#10;&#10;Description automatically generated">
            <a:extLst>
              <a:ext uri="{FF2B5EF4-FFF2-40B4-BE49-F238E27FC236}">
                <a16:creationId xmlns:a16="http://schemas.microsoft.com/office/drawing/2014/main" id="{9C8B693C-887E-55AB-A828-3A0D5114750E}"/>
              </a:ext>
            </a:extLst>
          </p:cNvPr>
          <p:cNvPicPr>
            <a:picLocks noChangeAspect="1"/>
          </p:cNvPicPr>
          <p:nvPr/>
        </p:nvPicPr>
        <p:blipFill rotWithShape="1">
          <a:blip r:embed="rId3"/>
          <a:srcRect b="787"/>
          <a:stretch/>
        </p:blipFill>
        <p:spPr>
          <a:xfrm>
            <a:off x="1484311" y="1998131"/>
            <a:ext cx="2378937" cy="3791517"/>
          </a:xfrm>
          <a:custGeom>
            <a:avLst/>
            <a:gdLst/>
            <a:ahLst/>
            <a:cxnLst/>
            <a:rect l="l" t="t" r="r" b="b"/>
            <a:pathLst>
              <a:path w="2378937" h="3791517">
                <a:moveTo>
                  <a:pt x="166068" y="0"/>
                </a:moveTo>
                <a:lnTo>
                  <a:pt x="2378937" y="0"/>
                </a:lnTo>
                <a:lnTo>
                  <a:pt x="2378937" y="3791517"/>
                </a:lnTo>
                <a:lnTo>
                  <a:pt x="166068" y="3791517"/>
                </a:lnTo>
                <a:cubicBezTo>
                  <a:pt x="74351" y="3791517"/>
                  <a:pt x="0" y="3717166"/>
                  <a:pt x="0" y="3625449"/>
                </a:cubicBezTo>
                <a:lnTo>
                  <a:pt x="0" y="166068"/>
                </a:lnTo>
                <a:cubicBezTo>
                  <a:pt x="0" y="74351"/>
                  <a:pt x="74351" y="0"/>
                  <a:pt x="166068" y="0"/>
                </a:cubicBezTo>
                <a:close/>
              </a:path>
            </a:pathLst>
          </a:custGeom>
          <a:solidFill>
            <a:srgbClr val="FFFFFF">
              <a:shade val="85000"/>
            </a:srgbClr>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6" name="Picture 5" descr="A yellow boat on a trailer&#10;&#10;Description automatically generated with medium confidence">
            <a:extLst>
              <a:ext uri="{FF2B5EF4-FFF2-40B4-BE49-F238E27FC236}">
                <a16:creationId xmlns:a16="http://schemas.microsoft.com/office/drawing/2014/main" id="{0BF47E11-A3D4-F7BE-F604-485C20A2E410}"/>
              </a:ext>
            </a:extLst>
          </p:cNvPr>
          <p:cNvPicPr>
            <a:picLocks noChangeAspect="1"/>
          </p:cNvPicPr>
          <p:nvPr/>
        </p:nvPicPr>
        <p:blipFill rotWithShape="1">
          <a:blip r:embed="rId4"/>
          <a:srcRect t="29189" r="-1" b="12638"/>
          <a:stretch/>
        </p:blipFill>
        <p:spPr>
          <a:xfrm>
            <a:off x="3863248" y="1998131"/>
            <a:ext cx="2378937" cy="1895758"/>
          </a:xfrm>
          <a:custGeom>
            <a:avLst/>
            <a:gdLst/>
            <a:ahLst/>
            <a:cxnLst/>
            <a:rect l="l" t="t" r="r" b="b"/>
            <a:pathLst>
              <a:path w="2378937" h="1895758">
                <a:moveTo>
                  <a:pt x="0" y="0"/>
                </a:moveTo>
                <a:lnTo>
                  <a:pt x="2212869" y="0"/>
                </a:lnTo>
                <a:cubicBezTo>
                  <a:pt x="2304586" y="0"/>
                  <a:pt x="2378937" y="74351"/>
                  <a:pt x="2378937" y="166068"/>
                </a:cubicBezTo>
                <a:lnTo>
                  <a:pt x="2378937" y="1895758"/>
                </a:lnTo>
                <a:lnTo>
                  <a:pt x="0" y="1895758"/>
                </a:lnTo>
                <a:close/>
              </a:path>
            </a:pathLst>
          </a:custGeom>
          <a:solidFill>
            <a:srgbClr val="FFFFFF">
              <a:shade val="85000"/>
            </a:srgbClr>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10" name="Picture Placeholder 9" descr="A boat on a trailer&#10;&#10;Description automatically generated">
            <a:extLst>
              <a:ext uri="{FF2B5EF4-FFF2-40B4-BE49-F238E27FC236}">
                <a16:creationId xmlns:a16="http://schemas.microsoft.com/office/drawing/2014/main" id="{21D1C51B-2994-4E15-5183-04784D00B1A9}"/>
              </a:ext>
            </a:extLst>
          </p:cNvPr>
          <p:cNvPicPr>
            <a:picLocks noGrp="1" noChangeAspect="1"/>
          </p:cNvPicPr>
          <p:nvPr>
            <p:ph type="pic" sz="quarter" idx="13"/>
          </p:nvPr>
        </p:nvPicPr>
        <p:blipFill rotWithShape="1">
          <a:blip r:embed="rId5"/>
          <a:srcRect l="5001" r="15943" b="2"/>
          <a:stretch/>
        </p:blipFill>
        <p:spPr>
          <a:xfrm>
            <a:off x="3863248" y="3893889"/>
            <a:ext cx="2378937" cy="1895759"/>
          </a:xfrm>
          <a:custGeom>
            <a:avLst/>
            <a:gdLst/>
            <a:ahLst/>
            <a:cxnLst/>
            <a:rect l="l" t="t" r="r" b="b"/>
            <a:pathLst>
              <a:path w="2378937" h="1895759">
                <a:moveTo>
                  <a:pt x="0" y="0"/>
                </a:moveTo>
                <a:lnTo>
                  <a:pt x="2378937" y="0"/>
                </a:lnTo>
                <a:lnTo>
                  <a:pt x="2378937" y="1729691"/>
                </a:lnTo>
                <a:cubicBezTo>
                  <a:pt x="2378937" y="1821408"/>
                  <a:pt x="2304586" y="1895759"/>
                  <a:pt x="2212869" y="1895759"/>
                </a:cubicBezTo>
                <a:lnTo>
                  <a:pt x="0" y="1895759"/>
                </a:lnTo>
                <a:close/>
              </a:path>
            </a:pathLst>
          </a:cu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6683604" y="2035726"/>
            <a:ext cx="5335205" cy="3064176"/>
          </a:xfrm>
        </p:spPr>
        <p:txBody>
          <a:bodyPr vert="horz" lIns="91440" tIns="45720" rIns="91440" bIns="45720" rtlCol="0" anchor="ctr">
            <a:normAutofit/>
          </a:bodyPr>
          <a:lstStyle/>
          <a:p>
            <a:pPr marL="0" indent="0"/>
            <a:r>
              <a:rPr lang="en-US" b="1" dirty="0"/>
              <a:t>➢ Length                           :   23 feet </a:t>
            </a:r>
            <a:br>
              <a:rPr lang="en-US" b="1" dirty="0"/>
            </a:br>
            <a:r>
              <a:rPr lang="en-US" b="1" dirty="0"/>
              <a:t>➢ Beam                              :   7.11 feet </a:t>
            </a:r>
            <a:br>
              <a:rPr lang="en-US" b="1" dirty="0"/>
            </a:br>
            <a:r>
              <a:rPr lang="en-US" b="1" dirty="0"/>
              <a:t>➢ Draft                               :   2.0 feet </a:t>
            </a:r>
            <a:br>
              <a:rPr lang="en-US" b="1" dirty="0"/>
            </a:br>
            <a:r>
              <a:rPr lang="en-US" b="1" dirty="0"/>
              <a:t>➢ Dry Weight                   :   800 kgs </a:t>
            </a:r>
            <a:br>
              <a:rPr lang="en-US" b="1" dirty="0"/>
            </a:br>
            <a:r>
              <a:rPr lang="en-US" b="1" dirty="0"/>
              <a:t>➢ Fuel Tank Capacity    :   300 </a:t>
            </a:r>
            <a:r>
              <a:rPr lang="en-US" b="1" dirty="0" err="1"/>
              <a:t>ltrs</a:t>
            </a:r>
            <a:r>
              <a:rPr lang="en-US" b="1" dirty="0"/>
              <a:t>. </a:t>
            </a:r>
            <a:br>
              <a:rPr lang="en-US" b="1" dirty="0"/>
            </a:br>
            <a:r>
              <a:rPr lang="en-US" b="1" dirty="0"/>
              <a:t>➢ Water Tank Capacity :   100 </a:t>
            </a:r>
            <a:r>
              <a:rPr lang="en-US" b="1" dirty="0" err="1"/>
              <a:t>ltrs</a:t>
            </a:r>
            <a:r>
              <a:rPr lang="en-US" b="1" dirty="0"/>
              <a:t>. </a:t>
            </a:r>
            <a:br>
              <a:rPr lang="en-US" b="1" dirty="0"/>
            </a:br>
            <a:r>
              <a:rPr lang="en-US" b="1" dirty="0"/>
              <a:t>➢ Seating Capacity        :   8 persons</a:t>
            </a:r>
          </a:p>
        </p:txBody>
      </p:sp>
      <p:pic>
        <p:nvPicPr>
          <p:cNvPr id="2" name="Picture 1" descr="A picture containing text, clipart&#10;&#10;Description automatically generated">
            <a:extLst>
              <a:ext uri="{FF2B5EF4-FFF2-40B4-BE49-F238E27FC236}">
                <a16:creationId xmlns:a16="http://schemas.microsoft.com/office/drawing/2014/main" id="{DAA8A636-6D70-ED83-9187-115D401DF5E6}"/>
              </a:ext>
            </a:extLst>
          </p:cNvPr>
          <p:cNvPicPr>
            <a:picLocks noChangeAspect="1"/>
          </p:cNvPicPr>
          <p:nvPr/>
        </p:nvPicPr>
        <p:blipFill>
          <a:blip r:embed="rId6"/>
          <a:stretch>
            <a:fillRect/>
          </a:stretch>
        </p:blipFill>
        <p:spPr>
          <a:xfrm>
            <a:off x="10458447" y="6386889"/>
            <a:ext cx="1582741" cy="395686"/>
          </a:xfrm>
          <a:prstGeom prst="rect">
            <a:avLst/>
          </a:prstGeom>
        </p:spPr>
      </p:pic>
    </p:spTree>
    <p:extLst>
      <p:ext uri="{BB962C8B-B14F-4D97-AF65-F5344CB8AC3E}">
        <p14:creationId xmlns:p14="http://schemas.microsoft.com/office/powerpoint/2010/main" val="395518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7" name="Group 102">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04"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05"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06"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07"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08"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09"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128" name="Rectangle 110">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oat on a trailer&#10;&#10;Description automatically generated with low confidence">
            <a:extLst>
              <a:ext uri="{FF2B5EF4-FFF2-40B4-BE49-F238E27FC236}">
                <a16:creationId xmlns:a16="http://schemas.microsoft.com/office/drawing/2014/main" id="{756D60D1-D9F4-56EE-4C3C-C30E76811B96}"/>
              </a:ext>
            </a:extLst>
          </p:cNvPr>
          <p:cNvPicPr>
            <a:picLocks noChangeAspect="1"/>
          </p:cNvPicPr>
          <p:nvPr/>
        </p:nvPicPr>
        <p:blipFill rotWithShape="1">
          <a:blip r:embed="rId2">
            <a:duotone>
              <a:schemeClr val="bg2">
                <a:shade val="45000"/>
                <a:satMod val="135000"/>
              </a:schemeClr>
              <a:prstClr val="white"/>
            </a:duotone>
            <a:alphaModFix amt="25000"/>
          </a:blip>
          <a:srcRect b="1316"/>
          <a:stretch/>
        </p:blipFill>
        <p:spPr>
          <a:xfrm>
            <a:off x="20" y="-1"/>
            <a:ext cx="12191980" cy="6857990"/>
          </a:xfrm>
          <a:prstGeom prst="rect">
            <a:avLst/>
          </a:prstGeom>
        </p:spPr>
      </p:pic>
      <p:sp>
        <p:nvSpPr>
          <p:cNvPr id="2" name="Title 1">
            <a:extLst>
              <a:ext uri="{FF2B5EF4-FFF2-40B4-BE49-F238E27FC236}">
                <a16:creationId xmlns:a16="http://schemas.microsoft.com/office/drawing/2014/main" id="{FCC06ECE-3D7A-28E2-1EB6-BCDFB73A7EAB}"/>
              </a:ext>
            </a:extLst>
          </p:cNvPr>
          <p:cNvSpPr>
            <a:spLocks noGrp="1"/>
          </p:cNvSpPr>
          <p:nvPr>
            <p:ph type="title"/>
          </p:nvPr>
        </p:nvSpPr>
        <p:spPr>
          <a:xfrm>
            <a:off x="609030" y="1187473"/>
            <a:ext cx="3647493" cy="3998889"/>
          </a:xfrm>
        </p:spPr>
        <p:txBody>
          <a:bodyPr vert="horz" lIns="91440" tIns="45720" rIns="91440" bIns="45720" rtlCol="0" anchor="ctr">
            <a:normAutofit/>
          </a:bodyPr>
          <a:lstStyle/>
          <a:p>
            <a:pPr algn="r"/>
            <a:r>
              <a:rPr lang="en-US" b="1" dirty="0"/>
              <a:t>27 Feet Boat Details</a:t>
            </a:r>
            <a:br>
              <a:rPr lang="en-US" dirty="0"/>
            </a:br>
            <a:endParaRPr lang="en-US" dirty="0"/>
          </a:p>
        </p:txBody>
      </p:sp>
      <p:cxnSp>
        <p:nvCxnSpPr>
          <p:cNvPr id="129" name="Straight Connector 112">
            <a:extLst>
              <a:ext uri="{FF2B5EF4-FFF2-40B4-BE49-F238E27FC236}">
                <a16:creationId xmlns:a16="http://schemas.microsoft.com/office/drawing/2014/main" id="{3378FF8B-3743-48E1-88E3-F4CADB3DEC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06171"/>
            <a:ext cx="0" cy="343168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Content Placeholder 2">
            <a:extLst>
              <a:ext uri="{FF2B5EF4-FFF2-40B4-BE49-F238E27FC236}">
                <a16:creationId xmlns:a16="http://schemas.microsoft.com/office/drawing/2014/main" id="{0E383FBD-7F95-32F5-9E94-F04C50FC5E66}"/>
              </a:ext>
            </a:extLst>
          </p:cNvPr>
          <p:cNvSpPr>
            <a:spLocks noGrp="1"/>
          </p:cNvSpPr>
          <p:nvPr>
            <p:ph sz="quarter" idx="15"/>
          </p:nvPr>
        </p:nvSpPr>
        <p:spPr>
          <a:xfrm>
            <a:off x="5365001" y="1306341"/>
            <a:ext cx="6591346" cy="3980034"/>
          </a:xfrm>
        </p:spPr>
        <p:txBody>
          <a:bodyPr vert="horz" lIns="91440" tIns="45720" rIns="91440" bIns="45720" rtlCol="0" anchor="ctr">
            <a:normAutofit/>
          </a:bodyPr>
          <a:lstStyle/>
          <a:p>
            <a:pPr marL="0" indent="0"/>
            <a:r>
              <a:rPr lang="en-US" sz="2000" b="1">
                <a:latin typeface="Tahoma" panose="020B0604030504040204" pitchFamily="34" charset="0"/>
                <a:ea typeface="Tahoma" panose="020B0604030504040204" pitchFamily="34" charset="0"/>
                <a:cs typeface="Tahoma" panose="020B0604030504040204" pitchFamily="34" charset="0"/>
              </a:rPr>
              <a:t>➢ Length                        :   27 feet </a:t>
            </a:r>
          </a:p>
          <a:p>
            <a:pPr marL="0" indent="0"/>
            <a:r>
              <a:rPr lang="en-US" sz="2000" b="1">
                <a:latin typeface="Tahoma" panose="020B0604030504040204" pitchFamily="34" charset="0"/>
                <a:ea typeface="Tahoma" panose="020B0604030504040204" pitchFamily="34" charset="0"/>
                <a:cs typeface="Tahoma" panose="020B0604030504040204" pitchFamily="34" charset="0"/>
              </a:rPr>
              <a:t>➢ Beam                          :   6.74 feet </a:t>
            </a:r>
          </a:p>
          <a:p>
            <a:pPr marL="0" indent="0"/>
            <a:r>
              <a:rPr lang="en-US" sz="2000" b="1">
                <a:latin typeface="Tahoma" panose="020B0604030504040204" pitchFamily="34" charset="0"/>
                <a:ea typeface="Tahoma" panose="020B0604030504040204" pitchFamily="34" charset="0"/>
                <a:cs typeface="Tahoma" panose="020B0604030504040204" pitchFamily="34" charset="0"/>
              </a:rPr>
              <a:t>➢ Draft                           :   1.9 feet </a:t>
            </a:r>
          </a:p>
          <a:p>
            <a:pPr marL="0" indent="0"/>
            <a:r>
              <a:rPr lang="en-US" sz="2000" b="1">
                <a:latin typeface="Tahoma" panose="020B0604030504040204" pitchFamily="34" charset="0"/>
                <a:ea typeface="Tahoma" panose="020B0604030504040204" pitchFamily="34" charset="0"/>
                <a:cs typeface="Tahoma" panose="020B0604030504040204" pitchFamily="34" charset="0"/>
              </a:rPr>
              <a:t>➢ Dry Weight                 :   850 kgs </a:t>
            </a:r>
          </a:p>
          <a:p>
            <a:pPr marL="0" indent="0"/>
            <a:r>
              <a:rPr lang="en-US" sz="2000" b="1">
                <a:latin typeface="Tahoma" panose="020B0604030504040204" pitchFamily="34" charset="0"/>
                <a:ea typeface="Tahoma" panose="020B0604030504040204" pitchFamily="34" charset="0"/>
                <a:cs typeface="Tahoma" panose="020B0604030504040204" pitchFamily="34" charset="0"/>
              </a:rPr>
              <a:t>➢ Fuel Tank Capacity    :   400 ltrs. </a:t>
            </a:r>
          </a:p>
          <a:p>
            <a:pPr marL="0" indent="0"/>
            <a:r>
              <a:rPr lang="en-US" sz="2000" b="1">
                <a:latin typeface="Tahoma" panose="020B0604030504040204" pitchFamily="34" charset="0"/>
                <a:ea typeface="Tahoma" panose="020B0604030504040204" pitchFamily="34" charset="0"/>
                <a:cs typeface="Tahoma" panose="020B0604030504040204" pitchFamily="34" charset="0"/>
              </a:rPr>
              <a:t>➢ Water Tank Capacity :   100 ltrs. </a:t>
            </a:r>
          </a:p>
          <a:p>
            <a:pPr marL="0" indent="0"/>
            <a:r>
              <a:rPr lang="en-US" sz="2000" b="1">
                <a:latin typeface="Tahoma" panose="020B0604030504040204" pitchFamily="34" charset="0"/>
                <a:ea typeface="Tahoma" panose="020B0604030504040204" pitchFamily="34" charset="0"/>
                <a:cs typeface="Tahoma" panose="020B0604030504040204" pitchFamily="34" charset="0"/>
              </a:rPr>
              <a:t>➢ Seating Capacity        :   7 persons</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8" name="Picture 7" descr="A picture containing text, clipart&#10;&#10;Description automatically generated">
            <a:extLst>
              <a:ext uri="{FF2B5EF4-FFF2-40B4-BE49-F238E27FC236}">
                <a16:creationId xmlns:a16="http://schemas.microsoft.com/office/drawing/2014/main" id="{88852783-B302-6666-7B5F-D02E44D718BC}"/>
              </a:ext>
            </a:extLst>
          </p:cNvPr>
          <p:cNvPicPr>
            <a:picLocks noChangeAspect="1"/>
          </p:cNvPicPr>
          <p:nvPr/>
        </p:nvPicPr>
        <p:blipFill>
          <a:blip r:embed="rId3"/>
          <a:stretch>
            <a:fillRect/>
          </a:stretch>
        </p:blipFill>
        <p:spPr>
          <a:xfrm>
            <a:off x="10514414" y="6352119"/>
            <a:ext cx="1582741" cy="395686"/>
          </a:xfrm>
          <a:prstGeom prst="rect">
            <a:avLst/>
          </a:prstGeom>
        </p:spPr>
      </p:pic>
    </p:spTree>
    <p:extLst>
      <p:ext uri="{BB962C8B-B14F-4D97-AF65-F5344CB8AC3E}">
        <p14:creationId xmlns:p14="http://schemas.microsoft.com/office/powerpoint/2010/main" val="136401817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43" name="Group 242">
            <a:extLst>
              <a:ext uri="{FF2B5EF4-FFF2-40B4-BE49-F238E27FC236}">
                <a16:creationId xmlns:a16="http://schemas.microsoft.com/office/drawing/2014/main" id="{A41F1421-EB4D-4FCC-84AA-B8EAB598D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44" name="Freeform 6">
              <a:extLst>
                <a:ext uri="{FF2B5EF4-FFF2-40B4-BE49-F238E27FC236}">
                  <a16:creationId xmlns:a16="http://schemas.microsoft.com/office/drawing/2014/main" id="{C2868A18-D0E4-4521-BA87-CE338DE4FB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45" name="Freeform 7">
              <a:extLst>
                <a:ext uri="{FF2B5EF4-FFF2-40B4-BE49-F238E27FC236}">
                  <a16:creationId xmlns:a16="http://schemas.microsoft.com/office/drawing/2014/main" id="{4F736B56-6631-4C1B-9CC6-D26C3DB9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46" name="Freeform 8">
              <a:extLst>
                <a:ext uri="{FF2B5EF4-FFF2-40B4-BE49-F238E27FC236}">
                  <a16:creationId xmlns:a16="http://schemas.microsoft.com/office/drawing/2014/main" id="{FF88E20D-A161-4C96-9EAE-6A421E59F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47" name="Freeform 9">
              <a:extLst>
                <a:ext uri="{FF2B5EF4-FFF2-40B4-BE49-F238E27FC236}">
                  <a16:creationId xmlns:a16="http://schemas.microsoft.com/office/drawing/2014/main" id="{62838FE3-738E-4926-B12B-06CB84AB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48" name="Freeform 10">
              <a:extLst>
                <a:ext uri="{FF2B5EF4-FFF2-40B4-BE49-F238E27FC236}">
                  <a16:creationId xmlns:a16="http://schemas.microsoft.com/office/drawing/2014/main" id="{0A3A990B-04D7-4B58-9819-692A71E0A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49" name="Freeform 11">
              <a:extLst>
                <a:ext uri="{FF2B5EF4-FFF2-40B4-BE49-F238E27FC236}">
                  <a16:creationId xmlns:a16="http://schemas.microsoft.com/office/drawing/2014/main" id="{4FA6533A-5978-4C31-BE29-20D7F950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254" name="Rectangle 250">
            <a:extLst>
              <a:ext uri="{FF2B5EF4-FFF2-40B4-BE49-F238E27FC236}">
                <a16:creationId xmlns:a16="http://schemas.microsoft.com/office/drawing/2014/main" id="{A2A1E25D-508A-4EE7-9B89-71BC1BEEF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Freeform 22">
            <a:extLst>
              <a:ext uri="{FF2B5EF4-FFF2-40B4-BE49-F238E27FC236}">
                <a16:creationId xmlns:a16="http://schemas.microsoft.com/office/drawing/2014/main" id="{6FD9ED33-B960-4F9D-8023-20D830625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2974973" y="-15832"/>
            <a:ext cx="9217026" cy="6889518"/>
          </a:xfrm>
          <a:custGeom>
            <a:avLst/>
            <a:gdLst>
              <a:gd name="connsiteX0" fmla="*/ 1087153 w 9217026"/>
              <a:gd name="connsiteY0" fmla="*/ 0 h 6889518"/>
              <a:gd name="connsiteX1" fmla="*/ 1087153 w 9217026"/>
              <a:gd name="connsiteY1" fmla="*/ 1098 h 6889518"/>
              <a:gd name="connsiteX2" fmla="*/ 0 w 9217026"/>
              <a:gd name="connsiteY2" fmla="*/ 0 h 6889518"/>
              <a:gd name="connsiteX3" fmla="*/ 0 w 9217026"/>
              <a:gd name="connsiteY3" fmla="*/ 6889518 h 6889518"/>
              <a:gd name="connsiteX4" fmla="*/ 1087153 w 9217026"/>
              <a:gd name="connsiteY4" fmla="*/ 6888254 h 6889518"/>
              <a:gd name="connsiteX5" fmla="*/ 1087153 w 9217026"/>
              <a:gd name="connsiteY5" fmla="*/ 6889518 h 6889518"/>
              <a:gd name="connsiteX6" fmla="*/ 7295095 w 9217026"/>
              <a:gd name="connsiteY6" fmla="*/ 6882299 h 6889518"/>
              <a:gd name="connsiteX7" fmla="*/ 9217026 w 9217026"/>
              <a:gd name="connsiteY7" fmla="*/ 5349831 h 6889518"/>
              <a:gd name="connsiteX8" fmla="*/ 8378827 w 9217026"/>
              <a:gd name="connsiteY8" fmla="*/ 7365 h 68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7026" h="6889518">
                <a:moveTo>
                  <a:pt x="1087153" y="0"/>
                </a:moveTo>
                <a:lnTo>
                  <a:pt x="1087153" y="1098"/>
                </a:lnTo>
                <a:lnTo>
                  <a:pt x="0" y="0"/>
                </a:lnTo>
                <a:lnTo>
                  <a:pt x="0" y="6889518"/>
                </a:lnTo>
                <a:lnTo>
                  <a:pt x="1087153" y="6888254"/>
                </a:lnTo>
                <a:lnTo>
                  <a:pt x="1087153" y="6889518"/>
                </a:lnTo>
                <a:lnTo>
                  <a:pt x="7295095" y="6882299"/>
                </a:lnTo>
                <a:lnTo>
                  <a:pt x="9217026" y="5349831"/>
                </a:lnTo>
                <a:lnTo>
                  <a:pt x="8378827" y="7365"/>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255" name="Group 254">
            <a:extLst>
              <a:ext uri="{FF2B5EF4-FFF2-40B4-BE49-F238E27FC236}">
                <a16:creationId xmlns:a16="http://schemas.microsoft.com/office/drawing/2014/main" id="{48248BD7-AE40-49AB-844D-ABD40D80B2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256" name="Freeform 6">
              <a:extLst>
                <a:ext uri="{FF2B5EF4-FFF2-40B4-BE49-F238E27FC236}">
                  <a16:creationId xmlns:a16="http://schemas.microsoft.com/office/drawing/2014/main" id="{977D6250-A0F3-4872-9969-3DB7ADE7C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57" name="Freeform 7">
              <a:extLst>
                <a:ext uri="{FF2B5EF4-FFF2-40B4-BE49-F238E27FC236}">
                  <a16:creationId xmlns:a16="http://schemas.microsoft.com/office/drawing/2014/main" id="{5796BEC7-5389-45D6-A0D4-F36405E5A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58" name="Freeform 8">
              <a:extLst>
                <a:ext uri="{FF2B5EF4-FFF2-40B4-BE49-F238E27FC236}">
                  <a16:creationId xmlns:a16="http://schemas.microsoft.com/office/drawing/2014/main" id="{BEA57FAB-D2EF-4F47-A986-4321D5148E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59" name="Freeform 9">
              <a:extLst>
                <a:ext uri="{FF2B5EF4-FFF2-40B4-BE49-F238E27FC236}">
                  <a16:creationId xmlns:a16="http://schemas.microsoft.com/office/drawing/2014/main" id="{5E8C59C9-8A0C-4F01-A36F-1C6389554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60" name="Freeform 10">
              <a:extLst>
                <a:ext uri="{FF2B5EF4-FFF2-40B4-BE49-F238E27FC236}">
                  <a16:creationId xmlns:a16="http://schemas.microsoft.com/office/drawing/2014/main" id="{62D244EC-76FC-490A-8371-18E8C0624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61" name="Freeform 11">
              <a:extLst>
                <a:ext uri="{FF2B5EF4-FFF2-40B4-BE49-F238E27FC236}">
                  <a16:creationId xmlns:a16="http://schemas.microsoft.com/office/drawing/2014/main" id="{FA33782B-4F01-450E-A17D-F7C03359D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FCC06ECE-3D7A-28E2-1EB6-BCDFB73A7EAB}"/>
              </a:ext>
            </a:extLst>
          </p:cNvPr>
          <p:cNvSpPr>
            <a:spLocks noGrp="1"/>
          </p:cNvSpPr>
          <p:nvPr>
            <p:ph type="title"/>
          </p:nvPr>
        </p:nvSpPr>
        <p:spPr>
          <a:xfrm>
            <a:off x="4056064" y="685801"/>
            <a:ext cx="5540324" cy="1171844"/>
          </a:xfrm>
        </p:spPr>
        <p:txBody>
          <a:bodyPr vert="horz" lIns="91440" tIns="45720" rIns="91440" bIns="45720" rtlCol="0" anchor="ctr">
            <a:normAutofit fontScale="90000"/>
          </a:bodyPr>
          <a:lstStyle/>
          <a:p>
            <a:r>
              <a:rPr lang="en-US" sz="4400" b="1" dirty="0">
                <a:solidFill>
                  <a:schemeClr val="bg1"/>
                </a:solidFill>
              </a:rPr>
              <a:t>29 Feet Boat Details</a:t>
            </a:r>
            <a:br>
              <a:rPr lang="en-US" dirty="0">
                <a:solidFill>
                  <a:schemeClr val="bg1"/>
                </a:solidFill>
              </a:rPr>
            </a:br>
            <a:endParaRPr lang="en-US" dirty="0">
              <a:solidFill>
                <a:schemeClr val="bg1"/>
              </a:solidFill>
            </a:endParaRPr>
          </a:p>
        </p:txBody>
      </p:sp>
      <p:pic>
        <p:nvPicPr>
          <p:cNvPr id="9" name="Picture 8" descr="A white boat on a trailer&#10;&#10;Description automatically generated with medium confidence">
            <a:extLst>
              <a:ext uri="{FF2B5EF4-FFF2-40B4-BE49-F238E27FC236}">
                <a16:creationId xmlns:a16="http://schemas.microsoft.com/office/drawing/2014/main" id="{06376616-5AF5-5E2A-533E-A055860E3879}"/>
              </a:ext>
            </a:extLst>
          </p:cNvPr>
          <p:cNvPicPr>
            <a:picLocks noChangeAspect="1"/>
          </p:cNvPicPr>
          <p:nvPr/>
        </p:nvPicPr>
        <p:blipFill rotWithShape="1">
          <a:blip r:embed="rId3"/>
          <a:srcRect l="26016" r="27223" b="-1"/>
          <a:stretch/>
        </p:blipFill>
        <p:spPr>
          <a:xfrm>
            <a:off x="20" y="10"/>
            <a:ext cx="3175466" cy="5245940"/>
          </a:xfrm>
          <a:custGeom>
            <a:avLst/>
            <a:gdLst/>
            <a:ahLst/>
            <a:cxnLst/>
            <a:rect l="l" t="t" r="r" b="b"/>
            <a:pathLst>
              <a:path w="3175486" h="5245950">
                <a:moveTo>
                  <a:pt x="0" y="0"/>
                </a:moveTo>
                <a:lnTo>
                  <a:pt x="3175486" y="0"/>
                </a:lnTo>
                <a:lnTo>
                  <a:pt x="2294818" y="5223932"/>
                </a:lnTo>
                <a:lnTo>
                  <a:pt x="2310547" y="5245950"/>
                </a:lnTo>
                <a:lnTo>
                  <a:pt x="0" y="4901963"/>
                </a:lnTo>
                <a:close/>
              </a:path>
            </a:pathLst>
          </a:custGeom>
          <a:ln w="38100">
            <a:noFill/>
          </a:ln>
          <a:effectLst/>
        </p:spPr>
      </p:pic>
      <p:pic>
        <p:nvPicPr>
          <p:cNvPr id="12" name="Picture 11" descr="A white boat on a trailer&#10;&#10;Description automatically generated with medium confidence">
            <a:extLst>
              <a:ext uri="{FF2B5EF4-FFF2-40B4-BE49-F238E27FC236}">
                <a16:creationId xmlns:a16="http://schemas.microsoft.com/office/drawing/2014/main" id="{6F48BE46-60E2-9EA5-DDBD-8A30A22FBE72}"/>
              </a:ext>
            </a:extLst>
          </p:cNvPr>
          <p:cNvPicPr>
            <a:picLocks noChangeAspect="1"/>
          </p:cNvPicPr>
          <p:nvPr/>
        </p:nvPicPr>
        <p:blipFill rotWithShape="1">
          <a:blip r:embed="rId4"/>
          <a:srcRect r="2" b="26084"/>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98" name="Content Placeholder 2">
            <a:extLst>
              <a:ext uri="{FF2B5EF4-FFF2-40B4-BE49-F238E27FC236}">
                <a16:creationId xmlns:a16="http://schemas.microsoft.com/office/drawing/2014/main" id="{0E383FBD-7F95-32F5-9E94-F04C50FC5E66}"/>
              </a:ext>
            </a:extLst>
          </p:cNvPr>
          <p:cNvSpPr>
            <a:spLocks noGrp="1"/>
          </p:cNvSpPr>
          <p:nvPr>
            <p:ph sz="quarter" idx="15"/>
          </p:nvPr>
        </p:nvSpPr>
        <p:spPr>
          <a:xfrm>
            <a:off x="4121680" y="2009909"/>
            <a:ext cx="7446961" cy="3124201"/>
          </a:xfrm>
        </p:spPr>
        <p:txBody>
          <a:bodyPr vert="horz" lIns="91440" tIns="45720" rIns="91440" bIns="45720" rtlCol="0" anchor="ctr">
            <a:normAutofit/>
          </a:bodyPr>
          <a:lstStyle/>
          <a:p>
            <a:pPr marL="0" indent="0">
              <a:lnSpc>
                <a:spcPct val="90000"/>
              </a:lnSpc>
            </a:pPr>
            <a:r>
              <a:rPr lang="en-US" sz="2200" b="1" dirty="0">
                <a:solidFill>
                  <a:schemeClr val="bg1"/>
                </a:solidFill>
                <a:latin typeface="Candara" panose="020E0502030303020204" pitchFamily="34" charset="0"/>
              </a:rPr>
              <a:t>➢ Length                           :   29 feet </a:t>
            </a:r>
          </a:p>
          <a:p>
            <a:pPr marL="0" indent="0">
              <a:lnSpc>
                <a:spcPct val="90000"/>
              </a:lnSpc>
            </a:pPr>
            <a:r>
              <a:rPr lang="en-US" sz="2200" b="1" dirty="0">
                <a:solidFill>
                  <a:schemeClr val="bg1"/>
                </a:solidFill>
                <a:latin typeface="Candara" panose="020E0502030303020204" pitchFamily="34" charset="0"/>
              </a:rPr>
              <a:t>➢ Beam                              :   8.20 feet </a:t>
            </a:r>
          </a:p>
          <a:p>
            <a:pPr marL="0" indent="0">
              <a:lnSpc>
                <a:spcPct val="90000"/>
              </a:lnSpc>
            </a:pPr>
            <a:r>
              <a:rPr lang="en-US" sz="2200" b="1" dirty="0">
                <a:solidFill>
                  <a:schemeClr val="bg1"/>
                </a:solidFill>
                <a:latin typeface="Candara" panose="020E0502030303020204" pitchFamily="34" charset="0"/>
              </a:rPr>
              <a:t>➢ Draft                               :   2.5 feet </a:t>
            </a:r>
          </a:p>
          <a:p>
            <a:pPr marL="0" indent="0">
              <a:lnSpc>
                <a:spcPct val="90000"/>
              </a:lnSpc>
            </a:pPr>
            <a:r>
              <a:rPr lang="en-US" sz="2200" b="1" dirty="0">
                <a:solidFill>
                  <a:schemeClr val="bg1"/>
                </a:solidFill>
                <a:latin typeface="Candara" panose="020E0502030303020204" pitchFamily="34" charset="0"/>
              </a:rPr>
              <a:t>➢ Dry Weight                   :   1100 kgs </a:t>
            </a:r>
          </a:p>
          <a:p>
            <a:pPr marL="0" indent="0">
              <a:lnSpc>
                <a:spcPct val="90000"/>
              </a:lnSpc>
            </a:pPr>
            <a:r>
              <a:rPr lang="en-US" sz="2200" b="1" dirty="0">
                <a:solidFill>
                  <a:schemeClr val="bg1"/>
                </a:solidFill>
                <a:latin typeface="Candara" panose="020E0502030303020204" pitchFamily="34" charset="0"/>
              </a:rPr>
              <a:t>➢ Fuel Tank Capacity     :   600 </a:t>
            </a:r>
            <a:r>
              <a:rPr lang="en-US" sz="2200" b="1" dirty="0" err="1">
                <a:solidFill>
                  <a:schemeClr val="bg1"/>
                </a:solidFill>
                <a:latin typeface="Candara" panose="020E0502030303020204" pitchFamily="34" charset="0"/>
              </a:rPr>
              <a:t>ltr</a:t>
            </a:r>
            <a:r>
              <a:rPr lang="en-US" sz="2200" b="1" dirty="0">
                <a:solidFill>
                  <a:schemeClr val="bg1"/>
                </a:solidFill>
                <a:latin typeface="Candara" panose="020E0502030303020204" pitchFamily="34" charset="0"/>
              </a:rPr>
              <a:t>. </a:t>
            </a:r>
          </a:p>
          <a:p>
            <a:pPr marL="0" indent="0">
              <a:lnSpc>
                <a:spcPct val="90000"/>
              </a:lnSpc>
            </a:pPr>
            <a:r>
              <a:rPr lang="en-US" sz="2200" b="1" dirty="0">
                <a:solidFill>
                  <a:schemeClr val="bg1"/>
                </a:solidFill>
                <a:latin typeface="Candara" panose="020E0502030303020204" pitchFamily="34" charset="0"/>
              </a:rPr>
              <a:t>➢ Water Tank Capacity :   100 </a:t>
            </a:r>
            <a:r>
              <a:rPr lang="en-US" sz="2200" b="1" dirty="0" err="1">
                <a:solidFill>
                  <a:schemeClr val="bg1"/>
                </a:solidFill>
                <a:latin typeface="Candara" panose="020E0502030303020204" pitchFamily="34" charset="0"/>
              </a:rPr>
              <a:t>ltr</a:t>
            </a:r>
            <a:r>
              <a:rPr lang="en-US" sz="2200" b="1" dirty="0">
                <a:solidFill>
                  <a:schemeClr val="bg1"/>
                </a:solidFill>
                <a:latin typeface="Candara" panose="020E0502030303020204" pitchFamily="34" charset="0"/>
              </a:rPr>
              <a:t>. </a:t>
            </a:r>
          </a:p>
          <a:p>
            <a:pPr marL="0" indent="0">
              <a:lnSpc>
                <a:spcPct val="90000"/>
              </a:lnSpc>
            </a:pPr>
            <a:r>
              <a:rPr lang="en-US" sz="2200" b="1" dirty="0">
                <a:solidFill>
                  <a:schemeClr val="bg1"/>
                </a:solidFill>
                <a:latin typeface="Candara" panose="020E0502030303020204" pitchFamily="34" charset="0"/>
              </a:rPr>
              <a:t>➢ Seating Capacity         :   7 persons</a:t>
            </a:r>
          </a:p>
        </p:txBody>
      </p:sp>
      <p:pic>
        <p:nvPicPr>
          <p:cNvPr id="8" name="Picture 7" descr="A picture containing text, clipart&#10;&#10;Description automatically generated">
            <a:extLst>
              <a:ext uri="{FF2B5EF4-FFF2-40B4-BE49-F238E27FC236}">
                <a16:creationId xmlns:a16="http://schemas.microsoft.com/office/drawing/2014/main" id="{88852783-B302-6666-7B5F-D02E44D718BC}"/>
              </a:ext>
            </a:extLst>
          </p:cNvPr>
          <p:cNvPicPr>
            <a:picLocks noChangeAspect="1"/>
          </p:cNvPicPr>
          <p:nvPr/>
        </p:nvPicPr>
        <p:blipFill>
          <a:blip r:embed="rId5"/>
          <a:stretch>
            <a:fillRect/>
          </a:stretch>
        </p:blipFill>
        <p:spPr>
          <a:xfrm>
            <a:off x="9912182" y="6185085"/>
            <a:ext cx="2185064" cy="546267"/>
          </a:xfrm>
          <a:prstGeom prst="rect">
            <a:avLst/>
          </a:prstGeom>
        </p:spPr>
      </p:pic>
    </p:spTree>
    <p:extLst>
      <p:ext uri="{BB962C8B-B14F-4D97-AF65-F5344CB8AC3E}">
        <p14:creationId xmlns:p14="http://schemas.microsoft.com/office/powerpoint/2010/main" val="260270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99" name="Group 198">
            <a:extLst>
              <a:ext uri="{FF2B5EF4-FFF2-40B4-BE49-F238E27FC236}">
                <a16:creationId xmlns:a16="http://schemas.microsoft.com/office/drawing/2014/main" id="{A41F1421-EB4D-4FCC-84AA-B8EAB598D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00" name="Freeform 6">
              <a:extLst>
                <a:ext uri="{FF2B5EF4-FFF2-40B4-BE49-F238E27FC236}">
                  <a16:creationId xmlns:a16="http://schemas.microsoft.com/office/drawing/2014/main" id="{C2868A18-D0E4-4521-BA87-CE338DE4FB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01" name="Freeform 7">
              <a:extLst>
                <a:ext uri="{FF2B5EF4-FFF2-40B4-BE49-F238E27FC236}">
                  <a16:creationId xmlns:a16="http://schemas.microsoft.com/office/drawing/2014/main" id="{4F736B56-6631-4C1B-9CC6-D26C3DB9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02" name="Freeform 8">
              <a:extLst>
                <a:ext uri="{FF2B5EF4-FFF2-40B4-BE49-F238E27FC236}">
                  <a16:creationId xmlns:a16="http://schemas.microsoft.com/office/drawing/2014/main" id="{FF88E20D-A161-4C96-9EAE-6A421E59F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03" name="Freeform 9">
              <a:extLst>
                <a:ext uri="{FF2B5EF4-FFF2-40B4-BE49-F238E27FC236}">
                  <a16:creationId xmlns:a16="http://schemas.microsoft.com/office/drawing/2014/main" id="{62838FE3-738E-4926-B12B-06CB84AB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4" name="Freeform 10">
              <a:extLst>
                <a:ext uri="{FF2B5EF4-FFF2-40B4-BE49-F238E27FC236}">
                  <a16:creationId xmlns:a16="http://schemas.microsoft.com/office/drawing/2014/main" id="{0A3A990B-04D7-4B58-9819-692A71E0A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05" name="Freeform 11">
              <a:extLst>
                <a:ext uri="{FF2B5EF4-FFF2-40B4-BE49-F238E27FC236}">
                  <a16:creationId xmlns:a16="http://schemas.microsoft.com/office/drawing/2014/main" id="{4FA6533A-5978-4C31-BE29-20D7F950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1484312" y="685800"/>
            <a:ext cx="5747778" cy="1752599"/>
          </a:xfrm>
        </p:spPr>
        <p:txBody>
          <a:bodyPr vert="horz" lIns="91440" tIns="45720" rIns="91440" bIns="45720" rtlCol="0" anchor="ctr">
            <a:normAutofit/>
          </a:bodyPr>
          <a:lstStyle/>
          <a:p>
            <a:pPr>
              <a:lnSpc>
                <a:spcPct val="90000"/>
              </a:lnSpc>
            </a:pPr>
            <a:r>
              <a:rPr lang="en-US" b="1" dirty="0">
                <a:latin typeface="Candara" panose="020E0502030303020204" pitchFamily="34" charset="0"/>
              </a:rPr>
              <a:t>33 Feet Boat Details</a:t>
            </a:r>
            <a:br>
              <a:rPr lang="en-US" dirty="0"/>
            </a:br>
            <a:br>
              <a:rPr lang="en-US" dirty="0"/>
            </a:br>
            <a:endParaRPr lang="en-US" dirty="0"/>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1484311" y="2666999"/>
            <a:ext cx="5747778" cy="3124201"/>
          </a:xfrm>
        </p:spPr>
        <p:txBody>
          <a:bodyPr vert="horz" lIns="91440" tIns="45720" rIns="91440" bIns="45720" rtlCol="0" anchor="ctr">
            <a:normAutofit/>
          </a:bodyPr>
          <a:lstStyle/>
          <a:p>
            <a:pPr marL="0" indent="0"/>
            <a:r>
              <a:rPr lang="en-US" b="1" dirty="0"/>
              <a:t>➢ Length                            :   33 feet </a:t>
            </a:r>
            <a:br>
              <a:rPr lang="en-US" b="1" dirty="0"/>
            </a:br>
            <a:r>
              <a:rPr lang="en-US" b="1" dirty="0"/>
              <a:t>➢ Beam                               :   10.11 feet </a:t>
            </a:r>
            <a:br>
              <a:rPr lang="en-US" b="1" dirty="0"/>
            </a:br>
            <a:r>
              <a:rPr lang="en-US" b="1" dirty="0"/>
              <a:t>➢ Draft                                :   3.0 feet </a:t>
            </a:r>
            <a:br>
              <a:rPr lang="en-US" b="1" dirty="0"/>
            </a:br>
            <a:r>
              <a:rPr lang="en-US" b="1" dirty="0"/>
              <a:t>➢ Dry Weight                    :   2300 kgs </a:t>
            </a:r>
            <a:br>
              <a:rPr lang="en-US" b="1" dirty="0"/>
            </a:br>
            <a:r>
              <a:rPr lang="en-US" b="1" dirty="0"/>
              <a:t>➢ Fuel Tank Capacity     :   900 </a:t>
            </a:r>
            <a:r>
              <a:rPr lang="en-US" b="1" dirty="0" err="1"/>
              <a:t>ltrs</a:t>
            </a:r>
            <a:r>
              <a:rPr lang="en-US" b="1" dirty="0"/>
              <a:t>. </a:t>
            </a:r>
            <a:br>
              <a:rPr lang="en-US" b="1" dirty="0"/>
            </a:br>
            <a:r>
              <a:rPr lang="en-US" b="1" dirty="0"/>
              <a:t>➢ Water Tank Capacity :   150 </a:t>
            </a:r>
            <a:r>
              <a:rPr lang="en-US" b="1" dirty="0" err="1"/>
              <a:t>ltrs</a:t>
            </a:r>
            <a:r>
              <a:rPr lang="en-US" b="1" dirty="0"/>
              <a:t>. </a:t>
            </a:r>
            <a:br>
              <a:rPr lang="en-US" b="1" dirty="0"/>
            </a:br>
            <a:r>
              <a:rPr lang="en-US" b="1" dirty="0"/>
              <a:t>➢ Seating Capacity        :   8 persons</a:t>
            </a:r>
          </a:p>
        </p:txBody>
      </p:sp>
      <p:sp>
        <p:nvSpPr>
          <p:cNvPr id="207" name="Rounded Rectangle 6">
            <a:extLst>
              <a:ext uri="{FF2B5EF4-FFF2-40B4-BE49-F238E27FC236}">
                <a16:creationId xmlns:a16="http://schemas.microsoft.com/office/drawing/2014/main" id="{93C4D4C4-585F-43C1-BF44-268A79A025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648931"/>
            <a:ext cx="3982086"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Placeholder 16" descr="A boat on the water&#10;&#10;Description automatically generated with low confidence">
            <a:extLst>
              <a:ext uri="{FF2B5EF4-FFF2-40B4-BE49-F238E27FC236}">
                <a16:creationId xmlns:a16="http://schemas.microsoft.com/office/drawing/2014/main" id="{244ED48C-DF30-042B-EC48-8CE5027CD43F}"/>
              </a:ext>
            </a:extLst>
          </p:cNvPr>
          <p:cNvPicPr>
            <a:picLocks noGrp="1" noChangeAspect="1"/>
          </p:cNvPicPr>
          <p:nvPr>
            <p:ph type="pic" sz="quarter" idx="13"/>
          </p:nvPr>
        </p:nvPicPr>
        <p:blipFill rotWithShape="1">
          <a:blip r:embed="rId3"/>
          <a:srcRect t="16592" r="-3" b="30288"/>
          <a:stretch/>
        </p:blipFill>
        <p:spPr>
          <a:xfrm>
            <a:off x="7873801" y="1011765"/>
            <a:ext cx="3341190" cy="2191058"/>
          </a:xfrm>
          <a:prstGeom prst="rect">
            <a:avLst/>
          </a:prstGeom>
        </p:spPr>
      </p:pic>
      <p:pic>
        <p:nvPicPr>
          <p:cNvPr id="5" name="Picture 4" descr="A boat on the water&#10;&#10;Description automatically generated with low confidence">
            <a:extLst>
              <a:ext uri="{FF2B5EF4-FFF2-40B4-BE49-F238E27FC236}">
                <a16:creationId xmlns:a16="http://schemas.microsoft.com/office/drawing/2014/main" id="{F78CF637-25EA-FD3B-6D09-DA7B60BF3416}"/>
              </a:ext>
            </a:extLst>
          </p:cNvPr>
          <p:cNvPicPr>
            <a:picLocks noChangeAspect="1"/>
          </p:cNvPicPr>
          <p:nvPr/>
        </p:nvPicPr>
        <p:blipFill rotWithShape="1">
          <a:blip r:embed="rId4"/>
          <a:srcRect r="14223"/>
          <a:stretch/>
        </p:blipFill>
        <p:spPr>
          <a:xfrm>
            <a:off x="7873801" y="3367415"/>
            <a:ext cx="3341190" cy="2191058"/>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DAA8A636-6D70-ED83-9187-115D401DF5E6}"/>
              </a:ext>
            </a:extLst>
          </p:cNvPr>
          <p:cNvPicPr>
            <a:picLocks noChangeAspect="1"/>
          </p:cNvPicPr>
          <p:nvPr/>
        </p:nvPicPr>
        <p:blipFill>
          <a:blip r:embed="rId5"/>
          <a:stretch>
            <a:fillRect/>
          </a:stretch>
        </p:blipFill>
        <p:spPr>
          <a:xfrm>
            <a:off x="10260531" y="6265520"/>
            <a:ext cx="1780657" cy="445165"/>
          </a:xfrm>
          <a:prstGeom prst="rect">
            <a:avLst/>
          </a:prstGeom>
        </p:spPr>
      </p:pic>
    </p:spTree>
    <p:extLst>
      <p:ext uri="{BB962C8B-B14F-4D97-AF65-F5344CB8AC3E}">
        <p14:creationId xmlns:p14="http://schemas.microsoft.com/office/powerpoint/2010/main" val="1266018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40"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41"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2"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3"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4"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5"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B4B24913-2641-E7F8-27B1-3CA766AA2E11}"/>
              </a:ext>
            </a:extLst>
          </p:cNvPr>
          <p:cNvSpPr>
            <a:spLocks noGrp="1"/>
          </p:cNvSpPr>
          <p:nvPr>
            <p:ph type="title"/>
          </p:nvPr>
        </p:nvSpPr>
        <p:spPr>
          <a:xfrm>
            <a:off x="1020277" y="1867301"/>
            <a:ext cx="3053761" cy="2367815"/>
          </a:xfrm>
        </p:spPr>
        <p:txBody>
          <a:bodyPr vert="horz" lIns="91440" tIns="45720" rIns="91440" bIns="45720" rtlCol="0" anchor="ctr">
            <a:normAutofit/>
          </a:bodyPr>
          <a:lstStyle/>
          <a:p>
            <a:r>
              <a:rPr lang="en-US" b="1" dirty="0"/>
              <a:t>33xs Feet Boat Details</a:t>
            </a:r>
            <a:endParaRPr lang="en-US" dirty="0"/>
          </a:p>
        </p:txBody>
      </p:sp>
      <p:sp>
        <p:nvSpPr>
          <p:cNvPr id="3" name="Content Placeholder 2">
            <a:extLst>
              <a:ext uri="{FF2B5EF4-FFF2-40B4-BE49-F238E27FC236}">
                <a16:creationId xmlns:a16="http://schemas.microsoft.com/office/drawing/2014/main" id="{05E5E7B0-F476-8F2B-8DB8-BD25F8B330D4}"/>
              </a:ext>
            </a:extLst>
          </p:cNvPr>
          <p:cNvSpPr>
            <a:spLocks noGrp="1"/>
          </p:cNvSpPr>
          <p:nvPr>
            <p:ph sz="quarter" idx="15"/>
          </p:nvPr>
        </p:nvSpPr>
        <p:spPr>
          <a:xfrm>
            <a:off x="4385190" y="409927"/>
            <a:ext cx="7152608" cy="3753466"/>
          </a:xfrm>
        </p:spPr>
        <p:txBody>
          <a:bodyPr vert="horz" lIns="91440" tIns="45720" rIns="91440" bIns="45720" rtlCol="0" anchor="ctr">
            <a:normAutofit/>
          </a:bodyPr>
          <a:lstStyle/>
          <a:p>
            <a:pPr marL="0" indent="0"/>
            <a:r>
              <a:rPr lang="en-US" b="1" dirty="0"/>
              <a:t>➢ Length                            :   33xs feet </a:t>
            </a:r>
          </a:p>
          <a:p>
            <a:pPr marL="0" indent="0"/>
            <a:r>
              <a:rPr lang="en-US" b="1" dirty="0"/>
              <a:t>➢ Beam                               :   10.11 feet </a:t>
            </a:r>
          </a:p>
          <a:p>
            <a:pPr marL="0" indent="0"/>
            <a:r>
              <a:rPr lang="en-US" b="1" dirty="0"/>
              <a:t>➢ Draft                                :   3.0 feet </a:t>
            </a:r>
          </a:p>
          <a:p>
            <a:pPr marL="0" indent="0"/>
            <a:r>
              <a:rPr lang="en-US" b="1" dirty="0"/>
              <a:t>➢ Dry Weight                    :   2200 kgs </a:t>
            </a:r>
          </a:p>
          <a:p>
            <a:pPr marL="0" indent="0"/>
            <a:r>
              <a:rPr lang="en-US" b="1" dirty="0"/>
              <a:t>➢ Fuel Tank Capacity     :   1000 </a:t>
            </a:r>
            <a:r>
              <a:rPr lang="en-US" b="1" dirty="0" err="1"/>
              <a:t>ltrs</a:t>
            </a:r>
            <a:r>
              <a:rPr lang="en-US" b="1" dirty="0"/>
              <a:t>. </a:t>
            </a:r>
          </a:p>
          <a:p>
            <a:pPr marL="0" indent="0"/>
            <a:r>
              <a:rPr lang="en-US" b="1" dirty="0"/>
              <a:t>➢ Water Tank Capacity :   150 </a:t>
            </a:r>
            <a:r>
              <a:rPr lang="en-US" b="1" dirty="0" err="1"/>
              <a:t>ltrs</a:t>
            </a:r>
            <a:r>
              <a:rPr lang="en-US" b="1" dirty="0"/>
              <a:t>. </a:t>
            </a:r>
          </a:p>
          <a:p>
            <a:pPr marL="0" indent="0"/>
            <a:r>
              <a:rPr lang="en-US" b="1" dirty="0"/>
              <a:t>➢ Seating Capacity        :   5 persons </a:t>
            </a:r>
          </a:p>
        </p:txBody>
      </p:sp>
      <p:pic>
        <p:nvPicPr>
          <p:cNvPr id="9" name="Picture Placeholder 8" descr="A red boat on water&#10;&#10;Description automatically generated with low confidence">
            <a:extLst>
              <a:ext uri="{FF2B5EF4-FFF2-40B4-BE49-F238E27FC236}">
                <a16:creationId xmlns:a16="http://schemas.microsoft.com/office/drawing/2014/main" id="{9D482B43-5809-7AE4-D92D-345FFB4F40EA}"/>
              </a:ext>
            </a:extLst>
          </p:cNvPr>
          <p:cNvPicPr>
            <a:picLocks noGrp="1" noChangeAspect="1"/>
          </p:cNvPicPr>
          <p:nvPr>
            <p:ph type="pic" sz="quarter" idx="13"/>
          </p:nvPr>
        </p:nvPicPr>
        <p:blipFill rotWithShape="1">
          <a:blip r:embed="rId3"/>
          <a:srcRect l="6441" r="3337" b="-1"/>
          <a:stretch/>
        </p:blipFill>
        <p:spPr>
          <a:xfrm>
            <a:off x="5087989" y="4365523"/>
            <a:ext cx="4046564" cy="227622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10" name="Picture 9" descr="A picture containing text, clipart&#10;&#10;Description automatically generated">
            <a:extLst>
              <a:ext uri="{FF2B5EF4-FFF2-40B4-BE49-F238E27FC236}">
                <a16:creationId xmlns:a16="http://schemas.microsoft.com/office/drawing/2014/main" id="{2B09644B-FB04-72DB-85A1-C3F07EA01CBE}"/>
              </a:ext>
            </a:extLst>
          </p:cNvPr>
          <p:cNvPicPr>
            <a:picLocks noChangeAspect="1"/>
          </p:cNvPicPr>
          <p:nvPr/>
        </p:nvPicPr>
        <p:blipFill>
          <a:blip r:embed="rId4"/>
          <a:stretch>
            <a:fillRect/>
          </a:stretch>
        </p:blipFill>
        <p:spPr>
          <a:xfrm>
            <a:off x="10279782" y="6342522"/>
            <a:ext cx="1780657" cy="445165"/>
          </a:xfrm>
          <a:prstGeom prst="rect">
            <a:avLst/>
          </a:prstGeom>
        </p:spPr>
      </p:pic>
    </p:spTree>
    <p:extLst>
      <p:ext uri="{BB962C8B-B14F-4D97-AF65-F5344CB8AC3E}">
        <p14:creationId xmlns:p14="http://schemas.microsoft.com/office/powerpoint/2010/main" val="2935764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6" name="Group 15">
            <a:extLst>
              <a:ext uri="{FF2B5EF4-FFF2-40B4-BE49-F238E27FC236}">
                <a16:creationId xmlns:a16="http://schemas.microsoft.com/office/drawing/2014/main" id="{A41F1421-EB4D-4FCC-84AA-B8EAB598D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7" name="Freeform 6">
              <a:extLst>
                <a:ext uri="{FF2B5EF4-FFF2-40B4-BE49-F238E27FC236}">
                  <a16:creationId xmlns:a16="http://schemas.microsoft.com/office/drawing/2014/main" id="{C2868A18-D0E4-4521-BA87-CE338DE4FB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8" name="Freeform 7">
              <a:extLst>
                <a:ext uri="{FF2B5EF4-FFF2-40B4-BE49-F238E27FC236}">
                  <a16:creationId xmlns:a16="http://schemas.microsoft.com/office/drawing/2014/main" id="{4F736B56-6631-4C1B-9CC6-D26C3DB9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9" name="Freeform 8">
              <a:extLst>
                <a:ext uri="{FF2B5EF4-FFF2-40B4-BE49-F238E27FC236}">
                  <a16:creationId xmlns:a16="http://schemas.microsoft.com/office/drawing/2014/main" id="{FF88E20D-A161-4C96-9EAE-6A421E59F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0" name="Freeform 9">
              <a:extLst>
                <a:ext uri="{FF2B5EF4-FFF2-40B4-BE49-F238E27FC236}">
                  <a16:creationId xmlns:a16="http://schemas.microsoft.com/office/drawing/2014/main" id="{62838FE3-738E-4926-B12B-06CB84AB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1" name="Freeform 10">
              <a:extLst>
                <a:ext uri="{FF2B5EF4-FFF2-40B4-BE49-F238E27FC236}">
                  <a16:creationId xmlns:a16="http://schemas.microsoft.com/office/drawing/2014/main" id="{0A3A990B-04D7-4B58-9819-692A71E0A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2" name="Freeform 11">
              <a:extLst>
                <a:ext uri="{FF2B5EF4-FFF2-40B4-BE49-F238E27FC236}">
                  <a16:creationId xmlns:a16="http://schemas.microsoft.com/office/drawing/2014/main" id="{4FA6533A-5978-4C31-BE29-20D7F950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24" name="Rectangle 23">
            <a:extLst>
              <a:ext uri="{FF2B5EF4-FFF2-40B4-BE49-F238E27FC236}">
                <a16:creationId xmlns:a16="http://schemas.microsoft.com/office/drawing/2014/main" id="{A2A1E25D-508A-4EE7-9B89-71BC1BEEF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2">
            <a:extLst>
              <a:ext uri="{FF2B5EF4-FFF2-40B4-BE49-F238E27FC236}">
                <a16:creationId xmlns:a16="http://schemas.microsoft.com/office/drawing/2014/main" id="{6FD9ED33-B960-4F9D-8023-20D830625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2974973" y="-15832"/>
            <a:ext cx="9217026" cy="6889518"/>
          </a:xfrm>
          <a:custGeom>
            <a:avLst/>
            <a:gdLst>
              <a:gd name="connsiteX0" fmla="*/ 1087153 w 9217026"/>
              <a:gd name="connsiteY0" fmla="*/ 0 h 6889518"/>
              <a:gd name="connsiteX1" fmla="*/ 1087153 w 9217026"/>
              <a:gd name="connsiteY1" fmla="*/ 1098 h 6889518"/>
              <a:gd name="connsiteX2" fmla="*/ 0 w 9217026"/>
              <a:gd name="connsiteY2" fmla="*/ 0 h 6889518"/>
              <a:gd name="connsiteX3" fmla="*/ 0 w 9217026"/>
              <a:gd name="connsiteY3" fmla="*/ 6889518 h 6889518"/>
              <a:gd name="connsiteX4" fmla="*/ 1087153 w 9217026"/>
              <a:gd name="connsiteY4" fmla="*/ 6888254 h 6889518"/>
              <a:gd name="connsiteX5" fmla="*/ 1087153 w 9217026"/>
              <a:gd name="connsiteY5" fmla="*/ 6889518 h 6889518"/>
              <a:gd name="connsiteX6" fmla="*/ 7295095 w 9217026"/>
              <a:gd name="connsiteY6" fmla="*/ 6882299 h 6889518"/>
              <a:gd name="connsiteX7" fmla="*/ 9217026 w 9217026"/>
              <a:gd name="connsiteY7" fmla="*/ 5349831 h 6889518"/>
              <a:gd name="connsiteX8" fmla="*/ 8378827 w 9217026"/>
              <a:gd name="connsiteY8" fmla="*/ 7365 h 68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7026" h="6889518">
                <a:moveTo>
                  <a:pt x="1087153" y="0"/>
                </a:moveTo>
                <a:lnTo>
                  <a:pt x="1087153" y="1098"/>
                </a:lnTo>
                <a:lnTo>
                  <a:pt x="0" y="0"/>
                </a:lnTo>
                <a:lnTo>
                  <a:pt x="0" y="6889518"/>
                </a:lnTo>
                <a:lnTo>
                  <a:pt x="1087153" y="6888254"/>
                </a:lnTo>
                <a:lnTo>
                  <a:pt x="1087153" y="6889518"/>
                </a:lnTo>
                <a:lnTo>
                  <a:pt x="7295095" y="6882299"/>
                </a:lnTo>
                <a:lnTo>
                  <a:pt x="9217026" y="5349831"/>
                </a:lnTo>
                <a:lnTo>
                  <a:pt x="8378827" y="7365"/>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28" name="Group 27">
            <a:extLst>
              <a:ext uri="{FF2B5EF4-FFF2-40B4-BE49-F238E27FC236}">
                <a16:creationId xmlns:a16="http://schemas.microsoft.com/office/drawing/2014/main" id="{48248BD7-AE40-49AB-844D-ABD40D80B2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29" name="Freeform 6">
              <a:extLst>
                <a:ext uri="{FF2B5EF4-FFF2-40B4-BE49-F238E27FC236}">
                  <a16:creationId xmlns:a16="http://schemas.microsoft.com/office/drawing/2014/main" id="{977D6250-A0F3-4872-9969-3DB7ADE7C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0" name="Freeform 7">
              <a:extLst>
                <a:ext uri="{FF2B5EF4-FFF2-40B4-BE49-F238E27FC236}">
                  <a16:creationId xmlns:a16="http://schemas.microsoft.com/office/drawing/2014/main" id="{5796BEC7-5389-45D6-A0D4-F36405E5A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1" name="Freeform 8">
              <a:extLst>
                <a:ext uri="{FF2B5EF4-FFF2-40B4-BE49-F238E27FC236}">
                  <a16:creationId xmlns:a16="http://schemas.microsoft.com/office/drawing/2014/main" id="{BEA57FAB-D2EF-4F47-A986-4321D5148E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2" name="Freeform 9">
              <a:extLst>
                <a:ext uri="{FF2B5EF4-FFF2-40B4-BE49-F238E27FC236}">
                  <a16:creationId xmlns:a16="http://schemas.microsoft.com/office/drawing/2014/main" id="{5E8C59C9-8A0C-4F01-A36F-1C6389554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3" name="Freeform 10">
              <a:extLst>
                <a:ext uri="{FF2B5EF4-FFF2-40B4-BE49-F238E27FC236}">
                  <a16:creationId xmlns:a16="http://schemas.microsoft.com/office/drawing/2014/main" id="{62D244EC-76FC-490A-8371-18E8C0624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7" name="Freeform 11">
              <a:extLst>
                <a:ext uri="{FF2B5EF4-FFF2-40B4-BE49-F238E27FC236}">
                  <a16:creationId xmlns:a16="http://schemas.microsoft.com/office/drawing/2014/main" id="{FA33782B-4F01-450E-A17D-F7C03359D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1EC8B53B-89E9-5715-847F-1E9A9F3A8C7C}"/>
              </a:ext>
            </a:extLst>
          </p:cNvPr>
          <p:cNvSpPr>
            <a:spLocks noGrp="1"/>
          </p:cNvSpPr>
          <p:nvPr>
            <p:ph type="title"/>
          </p:nvPr>
        </p:nvSpPr>
        <p:spPr>
          <a:xfrm>
            <a:off x="4056063" y="685800"/>
            <a:ext cx="7446961" cy="1752599"/>
          </a:xfrm>
        </p:spPr>
        <p:txBody>
          <a:bodyPr vert="horz" lIns="91440" tIns="45720" rIns="91440" bIns="45720" rtlCol="0" anchor="ctr">
            <a:normAutofit/>
          </a:bodyPr>
          <a:lstStyle/>
          <a:p>
            <a:r>
              <a:rPr lang="en-US" b="1">
                <a:solidFill>
                  <a:schemeClr val="bg1"/>
                </a:solidFill>
              </a:rPr>
              <a:t>36 Feet Boat Details</a:t>
            </a:r>
            <a:br>
              <a:rPr lang="en-US">
                <a:solidFill>
                  <a:schemeClr val="bg1"/>
                </a:solidFill>
              </a:rPr>
            </a:br>
            <a:endParaRPr lang="en-US" dirty="0">
              <a:solidFill>
                <a:schemeClr val="bg1"/>
              </a:solidFill>
            </a:endParaRPr>
          </a:p>
        </p:txBody>
      </p:sp>
      <p:pic>
        <p:nvPicPr>
          <p:cNvPr id="11" name="Picture 10" descr="A picture containing outdoor, ship, vehicle, watercraft&#10;&#10;Description automatically generated">
            <a:extLst>
              <a:ext uri="{FF2B5EF4-FFF2-40B4-BE49-F238E27FC236}">
                <a16:creationId xmlns:a16="http://schemas.microsoft.com/office/drawing/2014/main" id="{85506603-68AA-A923-7352-1DC4E19C2FF7}"/>
              </a:ext>
            </a:extLst>
          </p:cNvPr>
          <p:cNvPicPr>
            <a:picLocks noChangeAspect="1"/>
          </p:cNvPicPr>
          <p:nvPr/>
        </p:nvPicPr>
        <p:blipFill rotWithShape="1">
          <a:blip r:embed="rId3"/>
          <a:srcRect t="5883" r="-2" b="13992"/>
          <a:stretch/>
        </p:blipFill>
        <p:spPr>
          <a:xfrm>
            <a:off x="20" y="10"/>
            <a:ext cx="3175466" cy="5245940"/>
          </a:xfrm>
          <a:custGeom>
            <a:avLst/>
            <a:gdLst/>
            <a:ahLst/>
            <a:cxnLst/>
            <a:rect l="l" t="t" r="r" b="b"/>
            <a:pathLst>
              <a:path w="3175486" h="5245950">
                <a:moveTo>
                  <a:pt x="0" y="0"/>
                </a:moveTo>
                <a:lnTo>
                  <a:pt x="3175486" y="0"/>
                </a:lnTo>
                <a:lnTo>
                  <a:pt x="2294818" y="5223932"/>
                </a:lnTo>
                <a:lnTo>
                  <a:pt x="2310547" y="5245950"/>
                </a:lnTo>
                <a:lnTo>
                  <a:pt x="0" y="4901963"/>
                </a:lnTo>
                <a:close/>
              </a:path>
            </a:pathLst>
          </a:custGeom>
          <a:ln w="38100">
            <a:noFill/>
          </a:ln>
          <a:effectLst/>
        </p:spPr>
      </p:pic>
      <p:pic>
        <p:nvPicPr>
          <p:cNvPr id="9" name="Picture Placeholder 8" descr="A boat on a trailer&#10;&#10;Description automatically generated">
            <a:extLst>
              <a:ext uri="{FF2B5EF4-FFF2-40B4-BE49-F238E27FC236}">
                <a16:creationId xmlns:a16="http://schemas.microsoft.com/office/drawing/2014/main" id="{0B77E1F3-80A1-4585-57B3-C51B4129D3FE}"/>
              </a:ext>
            </a:extLst>
          </p:cNvPr>
          <p:cNvPicPr>
            <a:picLocks noGrp="1" noChangeAspect="1"/>
          </p:cNvPicPr>
          <p:nvPr>
            <p:ph type="pic" sz="quarter" idx="13"/>
          </p:nvPr>
        </p:nvPicPr>
        <p:blipFill rotWithShape="1">
          <a:blip r:embed="rId4"/>
          <a:srcRect t="24604" r="2" b="2"/>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3" name="Content Placeholder 2">
            <a:extLst>
              <a:ext uri="{FF2B5EF4-FFF2-40B4-BE49-F238E27FC236}">
                <a16:creationId xmlns:a16="http://schemas.microsoft.com/office/drawing/2014/main" id="{270DA40D-7F9F-7571-C982-28F3FA60E28D}"/>
              </a:ext>
            </a:extLst>
          </p:cNvPr>
          <p:cNvSpPr>
            <a:spLocks noGrp="1"/>
          </p:cNvSpPr>
          <p:nvPr>
            <p:ph sz="quarter" idx="15"/>
          </p:nvPr>
        </p:nvSpPr>
        <p:spPr>
          <a:xfrm>
            <a:off x="4267200" y="2106027"/>
            <a:ext cx="7446961" cy="3124201"/>
          </a:xfrm>
        </p:spPr>
        <p:txBody>
          <a:bodyPr vert="horz" lIns="91440" tIns="45720" rIns="91440" bIns="45720" rtlCol="0" anchor="ctr">
            <a:normAutofit lnSpcReduction="10000"/>
          </a:bodyPr>
          <a:lstStyle/>
          <a:p>
            <a:pPr marL="0" indent="0">
              <a:lnSpc>
                <a:spcPct val="90000"/>
              </a:lnSpc>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Length                   :   36 feet </a:t>
            </a:r>
          </a:p>
          <a:p>
            <a:pPr marL="0" indent="0">
              <a:lnSpc>
                <a:spcPct val="90000"/>
              </a:lnSpc>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Beam                     :   10.41 feet </a:t>
            </a:r>
          </a:p>
          <a:p>
            <a:pPr marL="0" indent="0">
              <a:lnSpc>
                <a:spcPct val="90000"/>
              </a:lnSpc>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Draft                      :   3.0 feet </a:t>
            </a:r>
          </a:p>
          <a:p>
            <a:pPr marL="0" indent="0">
              <a:lnSpc>
                <a:spcPct val="90000"/>
              </a:lnSpc>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Dry Weight      </a:t>
            </a:r>
            <a:r>
              <a:rPr lang="en-US" sz="6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   2500kgs </a:t>
            </a:r>
          </a:p>
          <a:p>
            <a:pPr marL="0" indent="0">
              <a:lnSpc>
                <a:spcPct val="90000"/>
              </a:lnSpc>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Fuel Tank Capacity   :   900 </a:t>
            </a:r>
            <a:r>
              <a:rPr lang="en-US" dirty="0" err="1">
                <a:solidFill>
                  <a:schemeClr val="bg1"/>
                </a:solidFill>
                <a:latin typeface="Tahoma" panose="020B0604030504040204" pitchFamily="34" charset="0"/>
                <a:ea typeface="Tahoma" panose="020B0604030504040204" pitchFamily="34" charset="0"/>
                <a:cs typeface="Tahoma" panose="020B0604030504040204" pitchFamily="34" charset="0"/>
              </a:rPr>
              <a:t>ltrs</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0" indent="0">
              <a:lnSpc>
                <a:spcPct val="90000"/>
              </a:lnSpc>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Water Tank Capacity :   150 </a:t>
            </a:r>
            <a:r>
              <a:rPr lang="en-US" dirty="0" err="1">
                <a:solidFill>
                  <a:schemeClr val="bg1"/>
                </a:solidFill>
                <a:latin typeface="Tahoma" panose="020B0604030504040204" pitchFamily="34" charset="0"/>
                <a:ea typeface="Tahoma" panose="020B0604030504040204" pitchFamily="34" charset="0"/>
                <a:cs typeface="Tahoma" panose="020B0604030504040204" pitchFamily="34" charset="0"/>
              </a:rPr>
              <a:t>ltrs</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0" indent="0">
              <a:lnSpc>
                <a:spcPct val="90000"/>
              </a:lnSpc>
            </a:pP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Seating Capacity      </a:t>
            </a:r>
            <a:r>
              <a:rPr lang="en-US" sz="5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10 persons </a:t>
            </a:r>
          </a:p>
        </p:txBody>
      </p:sp>
      <p:pic>
        <p:nvPicPr>
          <p:cNvPr id="12" name="Picture 11" descr="A picture containing text, clipart&#10;&#10;Description automatically generated">
            <a:extLst>
              <a:ext uri="{FF2B5EF4-FFF2-40B4-BE49-F238E27FC236}">
                <a16:creationId xmlns:a16="http://schemas.microsoft.com/office/drawing/2014/main" id="{D1809464-8D12-3CF6-8BCF-107EECFD8479}"/>
              </a:ext>
            </a:extLst>
          </p:cNvPr>
          <p:cNvPicPr>
            <a:picLocks noChangeAspect="1"/>
          </p:cNvPicPr>
          <p:nvPr/>
        </p:nvPicPr>
        <p:blipFill>
          <a:blip r:embed="rId5"/>
          <a:stretch>
            <a:fillRect/>
          </a:stretch>
        </p:blipFill>
        <p:spPr>
          <a:xfrm>
            <a:off x="10279782" y="6342522"/>
            <a:ext cx="1780657" cy="445165"/>
          </a:xfrm>
          <a:prstGeom prst="rect">
            <a:avLst/>
          </a:prstGeom>
        </p:spPr>
      </p:pic>
    </p:spTree>
    <p:extLst>
      <p:ext uri="{BB962C8B-B14F-4D97-AF65-F5344CB8AC3E}">
        <p14:creationId xmlns:p14="http://schemas.microsoft.com/office/powerpoint/2010/main" val="3156484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A41F1421-EB4D-4FCC-84AA-B8EAB598D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89" name="Freeform 6">
              <a:extLst>
                <a:ext uri="{FF2B5EF4-FFF2-40B4-BE49-F238E27FC236}">
                  <a16:creationId xmlns:a16="http://schemas.microsoft.com/office/drawing/2014/main" id="{C2868A18-D0E4-4521-BA87-CE338DE4FB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90" name="Freeform 7">
              <a:extLst>
                <a:ext uri="{FF2B5EF4-FFF2-40B4-BE49-F238E27FC236}">
                  <a16:creationId xmlns:a16="http://schemas.microsoft.com/office/drawing/2014/main" id="{4F736B56-6631-4C1B-9CC6-D26C3DB9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91" name="Freeform 8">
              <a:extLst>
                <a:ext uri="{FF2B5EF4-FFF2-40B4-BE49-F238E27FC236}">
                  <a16:creationId xmlns:a16="http://schemas.microsoft.com/office/drawing/2014/main" id="{FF88E20D-A161-4C96-9EAE-6A421E59F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92" name="Freeform 9">
              <a:extLst>
                <a:ext uri="{FF2B5EF4-FFF2-40B4-BE49-F238E27FC236}">
                  <a16:creationId xmlns:a16="http://schemas.microsoft.com/office/drawing/2014/main" id="{62838FE3-738E-4926-B12B-06CB84AB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93" name="Freeform 10">
              <a:extLst>
                <a:ext uri="{FF2B5EF4-FFF2-40B4-BE49-F238E27FC236}">
                  <a16:creationId xmlns:a16="http://schemas.microsoft.com/office/drawing/2014/main" id="{0A3A990B-04D7-4B58-9819-692A71E0A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94" name="Freeform 11">
              <a:extLst>
                <a:ext uri="{FF2B5EF4-FFF2-40B4-BE49-F238E27FC236}">
                  <a16:creationId xmlns:a16="http://schemas.microsoft.com/office/drawing/2014/main" id="{4FA6533A-5978-4C31-BE29-20D7F950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107" name="Rectangle 95">
            <a:extLst>
              <a:ext uri="{FF2B5EF4-FFF2-40B4-BE49-F238E27FC236}">
                <a16:creationId xmlns:a16="http://schemas.microsoft.com/office/drawing/2014/main" id="{A2A1E25D-508A-4EE7-9B89-71BC1BEEF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22">
            <a:extLst>
              <a:ext uri="{FF2B5EF4-FFF2-40B4-BE49-F238E27FC236}">
                <a16:creationId xmlns:a16="http://schemas.microsoft.com/office/drawing/2014/main" id="{6FD9ED33-B960-4F9D-8023-20D830625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2974973" y="-15832"/>
            <a:ext cx="9217026" cy="6889518"/>
          </a:xfrm>
          <a:custGeom>
            <a:avLst/>
            <a:gdLst>
              <a:gd name="connsiteX0" fmla="*/ 1087153 w 9217026"/>
              <a:gd name="connsiteY0" fmla="*/ 0 h 6889518"/>
              <a:gd name="connsiteX1" fmla="*/ 1087153 w 9217026"/>
              <a:gd name="connsiteY1" fmla="*/ 1098 h 6889518"/>
              <a:gd name="connsiteX2" fmla="*/ 0 w 9217026"/>
              <a:gd name="connsiteY2" fmla="*/ 0 h 6889518"/>
              <a:gd name="connsiteX3" fmla="*/ 0 w 9217026"/>
              <a:gd name="connsiteY3" fmla="*/ 6889518 h 6889518"/>
              <a:gd name="connsiteX4" fmla="*/ 1087153 w 9217026"/>
              <a:gd name="connsiteY4" fmla="*/ 6888254 h 6889518"/>
              <a:gd name="connsiteX5" fmla="*/ 1087153 w 9217026"/>
              <a:gd name="connsiteY5" fmla="*/ 6889518 h 6889518"/>
              <a:gd name="connsiteX6" fmla="*/ 7295095 w 9217026"/>
              <a:gd name="connsiteY6" fmla="*/ 6882299 h 6889518"/>
              <a:gd name="connsiteX7" fmla="*/ 9217026 w 9217026"/>
              <a:gd name="connsiteY7" fmla="*/ 5349831 h 6889518"/>
              <a:gd name="connsiteX8" fmla="*/ 8378827 w 9217026"/>
              <a:gd name="connsiteY8" fmla="*/ 7365 h 68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7026" h="6889518">
                <a:moveTo>
                  <a:pt x="1087153" y="0"/>
                </a:moveTo>
                <a:lnTo>
                  <a:pt x="1087153" y="1098"/>
                </a:lnTo>
                <a:lnTo>
                  <a:pt x="0" y="0"/>
                </a:lnTo>
                <a:lnTo>
                  <a:pt x="0" y="6889518"/>
                </a:lnTo>
                <a:lnTo>
                  <a:pt x="1087153" y="6888254"/>
                </a:lnTo>
                <a:lnTo>
                  <a:pt x="1087153" y="6889518"/>
                </a:lnTo>
                <a:lnTo>
                  <a:pt x="7295095" y="6882299"/>
                </a:lnTo>
                <a:lnTo>
                  <a:pt x="9217026" y="5349831"/>
                </a:lnTo>
                <a:lnTo>
                  <a:pt x="8378827" y="7365"/>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100" name="Group 99">
            <a:extLst>
              <a:ext uri="{FF2B5EF4-FFF2-40B4-BE49-F238E27FC236}">
                <a16:creationId xmlns:a16="http://schemas.microsoft.com/office/drawing/2014/main" id="{48248BD7-AE40-49AB-844D-ABD40D80B2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101" name="Freeform 6">
              <a:extLst>
                <a:ext uri="{FF2B5EF4-FFF2-40B4-BE49-F238E27FC236}">
                  <a16:creationId xmlns:a16="http://schemas.microsoft.com/office/drawing/2014/main" id="{977D6250-A0F3-4872-9969-3DB7ADE7C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02" name="Freeform 7">
              <a:extLst>
                <a:ext uri="{FF2B5EF4-FFF2-40B4-BE49-F238E27FC236}">
                  <a16:creationId xmlns:a16="http://schemas.microsoft.com/office/drawing/2014/main" id="{5796BEC7-5389-45D6-A0D4-F36405E5A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03" name="Freeform 8">
              <a:extLst>
                <a:ext uri="{FF2B5EF4-FFF2-40B4-BE49-F238E27FC236}">
                  <a16:creationId xmlns:a16="http://schemas.microsoft.com/office/drawing/2014/main" id="{BEA57FAB-D2EF-4F47-A986-4321D5148E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04" name="Freeform 9">
              <a:extLst>
                <a:ext uri="{FF2B5EF4-FFF2-40B4-BE49-F238E27FC236}">
                  <a16:creationId xmlns:a16="http://schemas.microsoft.com/office/drawing/2014/main" id="{5E8C59C9-8A0C-4F01-A36F-1C6389554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05" name="Freeform 10">
              <a:extLst>
                <a:ext uri="{FF2B5EF4-FFF2-40B4-BE49-F238E27FC236}">
                  <a16:creationId xmlns:a16="http://schemas.microsoft.com/office/drawing/2014/main" id="{62D244EC-76FC-490A-8371-18E8C0624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06" name="Freeform 11">
              <a:extLst>
                <a:ext uri="{FF2B5EF4-FFF2-40B4-BE49-F238E27FC236}">
                  <a16:creationId xmlns:a16="http://schemas.microsoft.com/office/drawing/2014/main" id="{FA33782B-4F01-450E-A17D-F7C03359D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1EC8B53B-89E9-5715-847F-1E9A9F3A8C7C}"/>
              </a:ext>
            </a:extLst>
          </p:cNvPr>
          <p:cNvSpPr>
            <a:spLocks noGrp="1"/>
          </p:cNvSpPr>
          <p:nvPr>
            <p:ph type="title"/>
          </p:nvPr>
        </p:nvSpPr>
        <p:spPr>
          <a:xfrm>
            <a:off x="4056063" y="685800"/>
            <a:ext cx="6502851" cy="1412507"/>
          </a:xfrm>
        </p:spPr>
        <p:txBody>
          <a:bodyPr vert="horz" lIns="91440" tIns="45720" rIns="91440" bIns="45720" rtlCol="0" anchor="ctr">
            <a:normAutofit/>
          </a:bodyPr>
          <a:lstStyle/>
          <a:p>
            <a:r>
              <a:rPr lang="en-US" b="1" dirty="0">
                <a:solidFill>
                  <a:schemeClr val="bg1"/>
                </a:solidFill>
              </a:rPr>
              <a:t>38 Feet Boat Details</a:t>
            </a:r>
            <a:br>
              <a:rPr lang="en-US" dirty="0">
                <a:solidFill>
                  <a:schemeClr val="bg1"/>
                </a:solidFill>
              </a:rPr>
            </a:br>
            <a:endParaRPr lang="en-US" dirty="0">
              <a:solidFill>
                <a:schemeClr val="bg1"/>
              </a:solidFill>
            </a:endParaRPr>
          </a:p>
        </p:txBody>
      </p:sp>
      <p:pic>
        <p:nvPicPr>
          <p:cNvPr id="5" name="Picture 4" descr="A boat on the water&#10;&#10;Description automatically generated with low confidence">
            <a:extLst>
              <a:ext uri="{FF2B5EF4-FFF2-40B4-BE49-F238E27FC236}">
                <a16:creationId xmlns:a16="http://schemas.microsoft.com/office/drawing/2014/main" id="{DEF05C1B-6F5A-D4FD-90C3-550F1C46E70F}"/>
              </a:ext>
            </a:extLst>
          </p:cNvPr>
          <p:cNvPicPr>
            <a:picLocks noChangeAspect="1"/>
          </p:cNvPicPr>
          <p:nvPr/>
        </p:nvPicPr>
        <p:blipFill rotWithShape="1">
          <a:blip r:embed="rId3"/>
          <a:srcRect l="15357" r="4734" b="1"/>
          <a:stretch/>
        </p:blipFill>
        <p:spPr>
          <a:xfrm>
            <a:off x="20" y="10"/>
            <a:ext cx="3175466" cy="5245940"/>
          </a:xfrm>
          <a:custGeom>
            <a:avLst/>
            <a:gdLst/>
            <a:ahLst/>
            <a:cxnLst/>
            <a:rect l="l" t="t" r="r" b="b"/>
            <a:pathLst>
              <a:path w="3175486" h="5245950">
                <a:moveTo>
                  <a:pt x="0" y="0"/>
                </a:moveTo>
                <a:lnTo>
                  <a:pt x="3175486" y="0"/>
                </a:lnTo>
                <a:lnTo>
                  <a:pt x="2294818" y="5223932"/>
                </a:lnTo>
                <a:lnTo>
                  <a:pt x="2310547" y="5245950"/>
                </a:lnTo>
                <a:lnTo>
                  <a:pt x="0" y="4901963"/>
                </a:lnTo>
                <a:close/>
              </a:path>
            </a:pathLst>
          </a:custGeom>
          <a:ln w="38100">
            <a:noFill/>
          </a:ln>
          <a:effectLst/>
        </p:spPr>
      </p:pic>
      <p:pic>
        <p:nvPicPr>
          <p:cNvPr id="15" name="Picture Placeholder 14" descr="A boat in the water&#10;&#10;Description automatically generated with low confidence">
            <a:extLst>
              <a:ext uri="{FF2B5EF4-FFF2-40B4-BE49-F238E27FC236}">
                <a16:creationId xmlns:a16="http://schemas.microsoft.com/office/drawing/2014/main" id="{933415DE-CF40-7B66-930A-34560BAC5E22}"/>
              </a:ext>
            </a:extLst>
          </p:cNvPr>
          <p:cNvPicPr>
            <a:picLocks noGrp="1" noChangeAspect="1"/>
          </p:cNvPicPr>
          <p:nvPr>
            <p:ph type="pic" sz="quarter" idx="13"/>
          </p:nvPr>
        </p:nvPicPr>
        <p:blipFill rotWithShape="1">
          <a:blip r:embed="rId4"/>
          <a:srcRect l="13331" t="10009" r="6175" b="57980"/>
          <a:stretch/>
        </p:blipFill>
        <p:spPr>
          <a:xfrm>
            <a:off x="961" y="4928135"/>
            <a:ext cx="3612262" cy="1859552"/>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3" name="Content Placeholder 2">
            <a:extLst>
              <a:ext uri="{FF2B5EF4-FFF2-40B4-BE49-F238E27FC236}">
                <a16:creationId xmlns:a16="http://schemas.microsoft.com/office/drawing/2014/main" id="{270DA40D-7F9F-7571-C982-28F3FA60E28D}"/>
              </a:ext>
            </a:extLst>
          </p:cNvPr>
          <p:cNvSpPr>
            <a:spLocks noGrp="1"/>
          </p:cNvSpPr>
          <p:nvPr>
            <p:ph sz="quarter" idx="15"/>
          </p:nvPr>
        </p:nvSpPr>
        <p:spPr>
          <a:xfrm>
            <a:off x="4127573" y="2002856"/>
            <a:ext cx="7446961" cy="3124201"/>
          </a:xfrm>
        </p:spPr>
        <p:txBody>
          <a:bodyPr vert="horz" lIns="91440" tIns="45720" rIns="91440" bIns="45720" rtlCol="0" anchor="ctr">
            <a:normAutofit/>
          </a:bodyPr>
          <a:lstStyle/>
          <a:p>
            <a:pPr marL="0" indent="0">
              <a:lnSpc>
                <a:spcPct val="90000"/>
              </a:lnSpc>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Length                     :   38 feet </a:t>
            </a:r>
          </a:p>
          <a:p>
            <a:pPr marL="0" indent="0">
              <a:lnSpc>
                <a:spcPct val="90000"/>
              </a:lnSpc>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Beam                       :   11.0 feet </a:t>
            </a:r>
          </a:p>
          <a:p>
            <a:pPr marL="0" indent="0">
              <a:lnSpc>
                <a:spcPct val="90000"/>
              </a:lnSpc>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Draft                        :   3.0 feet </a:t>
            </a:r>
          </a:p>
          <a:p>
            <a:pPr marL="0" indent="0">
              <a:lnSpc>
                <a:spcPct val="90000"/>
              </a:lnSpc>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Dry Weight               :   4000kgs </a:t>
            </a:r>
          </a:p>
          <a:p>
            <a:pPr marL="0" indent="0">
              <a:lnSpc>
                <a:spcPct val="90000"/>
              </a:lnSpc>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Fuel Tank Capacity    :   1500 </a:t>
            </a:r>
            <a:r>
              <a:rPr lang="en-US" sz="2200" dirty="0" err="1">
                <a:solidFill>
                  <a:schemeClr val="bg1"/>
                </a:solidFill>
                <a:latin typeface="Tahoma" panose="020B0604030504040204" pitchFamily="34" charset="0"/>
                <a:ea typeface="Tahoma" panose="020B0604030504040204" pitchFamily="34" charset="0"/>
                <a:cs typeface="Tahoma" panose="020B0604030504040204" pitchFamily="34" charset="0"/>
              </a:rPr>
              <a:t>ltrs</a:t>
            </a: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0" indent="0">
              <a:lnSpc>
                <a:spcPct val="90000"/>
              </a:lnSpc>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Water Tank Capacity  :   150 </a:t>
            </a:r>
            <a:r>
              <a:rPr lang="en-US" sz="2200" dirty="0" err="1">
                <a:solidFill>
                  <a:schemeClr val="bg1"/>
                </a:solidFill>
                <a:latin typeface="Tahoma" panose="020B0604030504040204" pitchFamily="34" charset="0"/>
                <a:ea typeface="Tahoma" panose="020B0604030504040204" pitchFamily="34" charset="0"/>
                <a:cs typeface="Tahoma" panose="020B0604030504040204" pitchFamily="34" charset="0"/>
              </a:rPr>
              <a:t>ltrs</a:t>
            </a: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0" indent="0">
              <a:lnSpc>
                <a:spcPct val="90000"/>
              </a:lnSpc>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Seating Capacity       :   12 persons </a:t>
            </a:r>
          </a:p>
        </p:txBody>
      </p:sp>
      <p:pic>
        <p:nvPicPr>
          <p:cNvPr id="12" name="Picture 11" descr="A picture containing text, clipart&#10;&#10;Description automatically generated">
            <a:extLst>
              <a:ext uri="{FF2B5EF4-FFF2-40B4-BE49-F238E27FC236}">
                <a16:creationId xmlns:a16="http://schemas.microsoft.com/office/drawing/2014/main" id="{D1809464-8D12-3CF6-8BCF-107EECFD8479}"/>
              </a:ext>
            </a:extLst>
          </p:cNvPr>
          <p:cNvPicPr>
            <a:picLocks noChangeAspect="1"/>
          </p:cNvPicPr>
          <p:nvPr/>
        </p:nvPicPr>
        <p:blipFill>
          <a:blip r:embed="rId5"/>
          <a:stretch>
            <a:fillRect/>
          </a:stretch>
        </p:blipFill>
        <p:spPr>
          <a:xfrm>
            <a:off x="10279782" y="6342522"/>
            <a:ext cx="1780657" cy="445165"/>
          </a:xfrm>
          <a:prstGeom prst="rect">
            <a:avLst/>
          </a:prstGeom>
        </p:spPr>
      </p:pic>
    </p:spTree>
    <p:extLst>
      <p:ext uri="{BB962C8B-B14F-4D97-AF65-F5344CB8AC3E}">
        <p14:creationId xmlns:p14="http://schemas.microsoft.com/office/powerpoint/2010/main" val="102417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35" name="Group 112">
            <a:extLst>
              <a:ext uri="{FF2B5EF4-FFF2-40B4-BE49-F238E27FC236}">
                <a16:creationId xmlns:a16="http://schemas.microsoft.com/office/drawing/2014/main" id="{8AEBEFE2-515F-4B18-8468-97D8C73098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14" name="Freeform 6">
              <a:extLst>
                <a:ext uri="{FF2B5EF4-FFF2-40B4-BE49-F238E27FC236}">
                  <a16:creationId xmlns:a16="http://schemas.microsoft.com/office/drawing/2014/main" id="{42A84A1C-64AD-4415-AC50-45FB65361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15" name="Freeform 7">
              <a:extLst>
                <a:ext uri="{FF2B5EF4-FFF2-40B4-BE49-F238E27FC236}">
                  <a16:creationId xmlns:a16="http://schemas.microsoft.com/office/drawing/2014/main" id="{B9CCB5DF-B7FE-4417-9B32-672497E3A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16" name="Freeform 8">
              <a:extLst>
                <a:ext uri="{FF2B5EF4-FFF2-40B4-BE49-F238E27FC236}">
                  <a16:creationId xmlns:a16="http://schemas.microsoft.com/office/drawing/2014/main" id="{3C6EE6E1-4DD7-4FB0-9428-1B0064584C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17" name="Freeform 9">
              <a:extLst>
                <a:ext uri="{FF2B5EF4-FFF2-40B4-BE49-F238E27FC236}">
                  <a16:creationId xmlns:a16="http://schemas.microsoft.com/office/drawing/2014/main" id="{F19641FD-140C-4164-882A-1C36915F4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18" name="Freeform 10">
              <a:extLst>
                <a:ext uri="{FF2B5EF4-FFF2-40B4-BE49-F238E27FC236}">
                  <a16:creationId xmlns:a16="http://schemas.microsoft.com/office/drawing/2014/main" id="{1B022741-DE93-4568-9EA7-CFDF6A7B4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19" name="Freeform 11">
              <a:extLst>
                <a:ext uri="{FF2B5EF4-FFF2-40B4-BE49-F238E27FC236}">
                  <a16:creationId xmlns:a16="http://schemas.microsoft.com/office/drawing/2014/main" id="{0366A110-6771-478C-915F-09E3FC17DF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1EC8B53B-89E9-5715-847F-1E9A9F3A8C7C}"/>
              </a:ext>
            </a:extLst>
          </p:cNvPr>
          <p:cNvSpPr>
            <a:spLocks noGrp="1"/>
          </p:cNvSpPr>
          <p:nvPr>
            <p:ph type="title"/>
          </p:nvPr>
        </p:nvSpPr>
        <p:spPr>
          <a:xfrm>
            <a:off x="5140733" y="685800"/>
            <a:ext cx="6362291" cy="1752599"/>
          </a:xfrm>
        </p:spPr>
        <p:txBody>
          <a:bodyPr vert="horz" lIns="91440" tIns="45720" rIns="91440" bIns="45720" rtlCol="0" anchor="ctr">
            <a:normAutofit/>
          </a:bodyPr>
          <a:lstStyle/>
          <a:p>
            <a:r>
              <a:rPr lang="en-US" b="1"/>
              <a:t>42 Feet Boat Details</a:t>
            </a:r>
            <a:br>
              <a:rPr lang="en-US"/>
            </a:br>
            <a:endParaRPr lang="en-US"/>
          </a:p>
        </p:txBody>
      </p:sp>
      <p:pic>
        <p:nvPicPr>
          <p:cNvPr id="10" name="Picture 9" descr="A boat on the water&#10;&#10;Description automatically generated with low confidence">
            <a:extLst>
              <a:ext uri="{FF2B5EF4-FFF2-40B4-BE49-F238E27FC236}">
                <a16:creationId xmlns:a16="http://schemas.microsoft.com/office/drawing/2014/main" id="{43891CB1-EA10-F4BB-8CB6-18406619650F}"/>
              </a:ext>
            </a:extLst>
          </p:cNvPr>
          <p:cNvPicPr>
            <a:picLocks noChangeAspect="1"/>
          </p:cNvPicPr>
          <p:nvPr/>
        </p:nvPicPr>
        <p:blipFill>
          <a:blip r:embed="rId3"/>
          <a:stretch>
            <a:fillRect/>
          </a:stretch>
        </p:blipFill>
        <p:spPr>
          <a:xfrm>
            <a:off x="1542870" y="645285"/>
            <a:ext cx="2205037" cy="25200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8" name="Picture Placeholder 7" descr="A boat on the water&#10;&#10;Description automatically generated with low confidence">
            <a:extLst>
              <a:ext uri="{FF2B5EF4-FFF2-40B4-BE49-F238E27FC236}">
                <a16:creationId xmlns:a16="http://schemas.microsoft.com/office/drawing/2014/main" id="{71B30839-7C90-D353-5C04-21F149930588}"/>
              </a:ext>
            </a:extLst>
          </p:cNvPr>
          <p:cNvPicPr>
            <a:picLocks noGrp="1" noChangeAspect="1"/>
          </p:cNvPicPr>
          <p:nvPr>
            <p:ph type="pic" sz="quarter" idx="13"/>
          </p:nvPr>
        </p:nvPicPr>
        <p:blipFill>
          <a:blip r:embed="rId4"/>
          <a:srcRect l="5221" r="5221"/>
          <a:stretch>
            <a:fillRect/>
          </a:stretch>
        </p:blipFill>
        <p:spPr>
          <a:xfrm>
            <a:off x="1415907" y="3423522"/>
            <a:ext cx="2458963"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270DA40D-7F9F-7571-C982-28F3FA60E28D}"/>
              </a:ext>
            </a:extLst>
          </p:cNvPr>
          <p:cNvSpPr>
            <a:spLocks noGrp="1"/>
          </p:cNvSpPr>
          <p:nvPr>
            <p:ph sz="quarter" idx="15"/>
          </p:nvPr>
        </p:nvSpPr>
        <p:spPr>
          <a:xfrm>
            <a:off x="5063729" y="1869611"/>
            <a:ext cx="6362291" cy="3124201"/>
          </a:xfrm>
        </p:spPr>
        <p:txBody>
          <a:bodyPr vert="horz" lIns="91440" tIns="45720" rIns="91440" bIns="45720" rtlCol="0" anchor="ctr">
            <a:normAutofit/>
          </a:bodyPr>
          <a:lstStyle/>
          <a:p>
            <a:pPr marL="0" indent="0">
              <a:lnSpc>
                <a:spcPct val="90000"/>
              </a:lnSpc>
            </a:pPr>
            <a:r>
              <a:rPr lang="en-US" sz="2200" b="1">
                <a:latin typeface="Tahoma" panose="020B0604030504040204" pitchFamily="34" charset="0"/>
                <a:ea typeface="Tahoma" panose="020B0604030504040204" pitchFamily="34" charset="0"/>
                <a:cs typeface="Tahoma" panose="020B0604030504040204" pitchFamily="34" charset="0"/>
              </a:rPr>
              <a:t>➢ Length                        :   42 feet </a:t>
            </a:r>
          </a:p>
          <a:p>
            <a:pPr marL="0" indent="0">
              <a:lnSpc>
                <a:spcPct val="90000"/>
              </a:lnSpc>
            </a:pPr>
            <a:r>
              <a:rPr lang="en-US" sz="2200" b="1">
                <a:latin typeface="Tahoma" panose="020B0604030504040204" pitchFamily="34" charset="0"/>
                <a:ea typeface="Tahoma" panose="020B0604030504040204" pitchFamily="34" charset="0"/>
                <a:cs typeface="Tahoma" panose="020B0604030504040204" pitchFamily="34" charset="0"/>
              </a:rPr>
              <a:t>➢ Beam                           :   13.0 feet </a:t>
            </a:r>
          </a:p>
          <a:p>
            <a:pPr marL="0" indent="0">
              <a:lnSpc>
                <a:spcPct val="90000"/>
              </a:lnSpc>
            </a:pPr>
            <a:r>
              <a:rPr lang="en-US" sz="2200" b="1">
                <a:latin typeface="Tahoma" panose="020B0604030504040204" pitchFamily="34" charset="0"/>
                <a:ea typeface="Tahoma" panose="020B0604030504040204" pitchFamily="34" charset="0"/>
                <a:cs typeface="Tahoma" panose="020B0604030504040204" pitchFamily="34" charset="0"/>
              </a:rPr>
              <a:t>➢ Draft                            :   3.0 feet </a:t>
            </a:r>
          </a:p>
          <a:p>
            <a:pPr marL="0" indent="0">
              <a:lnSpc>
                <a:spcPct val="90000"/>
              </a:lnSpc>
            </a:pPr>
            <a:r>
              <a:rPr lang="en-US" sz="2200" b="1">
                <a:latin typeface="Tahoma" panose="020B0604030504040204" pitchFamily="34" charset="0"/>
                <a:ea typeface="Tahoma" panose="020B0604030504040204" pitchFamily="34" charset="0"/>
                <a:cs typeface="Tahoma" panose="020B0604030504040204" pitchFamily="34" charset="0"/>
              </a:rPr>
              <a:t>➢ Dry Weight                  :   6000 kgs </a:t>
            </a:r>
          </a:p>
          <a:p>
            <a:pPr marL="0" indent="0">
              <a:lnSpc>
                <a:spcPct val="90000"/>
              </a:lnSpc>
            </a:pPr>
            <a:r>
              <a:rPr lang="en-US" sz="2200" b="1">
                <a:latin typeface="Tahoma" panose="020B0604030504040204" pitchFamily="34" charset="0"/>
                <a:ea typeface="Tahoma" panose="020B0604030504040204" pitchFamily="34" charset="0"/>
                <a:cs typeface="Tahoma" panose="020B0604030504040204" pitchFamily="34" charset="0"/>
              </a:rPr>
              <a:t>➢ Fuel Tank Capacity     :   2000 ltrs. </a:t>
            </a:r>
          </a:p>
          <a:p>
            <a:pPr marL="0" indent="0">
              <a:lnSpc>
                <a:spcPct val="90000"/>
              </a:lnSpc>
            </a:pPr>
            <a:r>
              <a:rPr lang="en-US" sz="2200" b="1">
                <a:latin typeface="Tahoma" panose="020B0604030504040204" pitchFamily="34" charset="0"/>
                <a:ea typeface="Tahoma" panose="020B0604030504040204" pitchFamily="34" charset="0"/>
                <a:cs typeface="Tahoma" panose="020B0604030504040204" pitchFamily="34" charset="0"/>
              </a:rPr>
              <a:t>➢ Water Tank Capacity  :   200 ltrs. </a:t>
            </a:r>
          </a:p>
          <a:p>
            <a:pPr marL="0" indent="0">
              <a:lnSpc>
                <a:spcPct val="90000"/>
              </a:lnSpc>
            </a:pPr>
            <a:r>
              <a:rPr lang="en-US" sz="2200" b="1">
                <a:latin typeface="Tahoma" panose="020B0604030504040204" pitchFamily="34" charset="0"/>
                <a:ea typeface="Tahoma" panose="020B0604030504040204" pitchFamily="34" charset="0"/>
                <a:cs typeface="Tahoma" panose="020B0604030504040204" pitchFamily="34" charset="0"/>
              </a:rPr>
              <a:t>➢ Seating Capacity         :   10 persons </a:t>
            </a:r>
            <a:endParaRPr lang="en-US" sz="2200" b="1" dirty="0">
              <a:latin typeface="Tahoma" panose="020B0604030504040204" pitchFamily="34" charset="0"/>
              <a:ea typeface="Tahoma" panose="020B0604030504040204" pitchFamily="34" charset="0"/>
              <a:cs typeface="Tahoma" panose="020B0604030504040204" pitchFamily="34" charset="0"/>
            </a:endParaRPr>
          </a:p>
        </p:txBody>
      </p:sp>
      <p:pic>
        <p:nvPicPr>
          <p:cNvPr id="12" name="Picture 11" descr="A picture containing text, clipart&#10;&#10;Description automatically generated">
            <a:extLst>
              <a:ext uri="{FF2B5EF4-FFF2-40B4-BE49-F238E27FC236}">
                <a16:creationId xmlns:a16="http://schemas.microsoft.com/office/drawing/2014/main" id="{D1809464-8D12-3CF6-8BCF-107EECFD8479}"/>
              </a:ext>
            </a:extLst>
          </p:cNvPr>
          <p:cNvPicPr>
            <a:picLocks noChangeAspect="1"/>
          </p:cNvPicPr>
          <p:nvPr/>
        </p:nvPicPr>
        <p:blipFill>
          <a:blip r:embed="rId5"/>
          <a:stretch>
            <a:fillRect/>
          </a:stretch>
        </p:blipFill>
        <p:spPr>
          <a:xfrm>
            <a:off x="10279782" y="6342522"/>
            <a:ext cx="1780657" cy="445165"/>
          </a:xfrm>
          <a:prstGeom prst="rect">
            <a:avLst/>
          </a:prstGeom>
        </p:spPr>
      </p:pic>
    </p:spTree>
    <p:extLst>
      <p:ext uri="{BB962C8B-B14F-4D97-AF65-F5344CB8AC3E}">
        <p14:creationId xmlns:p14="http://schemas.microsoft.com/office/powerpoint/2010/main" val="98245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55" name="Group 154">
            <a:extLst>
              <a:ext uri="{FF2B5EF4-FFF2-40B4-BE49-F238E27FC236}">
                <a16:creationId xmlns:a16="http://schemas.microsoft.com/office/drawing/2014/main" id="{A41F1421-EB4D-4FCC-84AA-B8EAB598D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6" name="Freeform 6">
              <a:extLst>
                <a:ext uri="{FF2B5EF4-FFF2-40B4-BE49-F238E27FC236}">
                  <a16:creationId xmlns:a16="http://schemas.microsoft.com/office/drawing/2014/main" id="{C2868A18-D0E4-4521-BA87-CE338DE4FB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57" name="Freeform 7">
              <a:extLst>
                <a:ext uri="{FF2B5EF4-FFF2-40B4-BE49-F238E27FC236}">
                  <a16:creationId xmlns:a16="http://schemas.microsoft.com/office/drawing/2014/main" id="{4F736B56-6631-4C1B-9CC6-D26C3DB9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8" name="Freeform 8">
              <a:extLst>
                <a:ext uri="{FF2B5EF4-FFF2-40B4-BE49-F238E27FC236}">
                  <a16:creationId xmlns:a16="http://schemas.microsoft.com/office/drawing/2014/main" id="{FF88E20D-A161-4C96-9EAE-6A421E59F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59" name="Freeform 9">
              <a:extLst>
                <a:ext uri="{FF2B5EF4-FFF2-40B4-BE49-F238E27FC236}">
                  <a16:creationId xmlns:a16="http://schemas.microsoft.com/office/drawing/2014/main" id="{62838FE3-738E-4926-B12B-06CB84AB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0" name="Freeform 10">
              <a:extLst>
                <a:ext uri="{FF2B5EF4-FFF2-40B4-BE49-F238E27FC236}">
                  <a16:creationId xmlns:a16="http://schemas.microsoft.com/office/drawing/2014/main" id="{0A3A990B-04D7-4B58-9819-692A71E0A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61" name="Freeform 11">
              <a:extLst>
                <a:ext uri="{FF2B5EF4-FFF2-40B4-BE49-F238E27FC236}">
                  <a16:creationId xmlns:a16="http://schemas.microsoft.com/office/drawing/2014/main" id="{4FA6533A-5978-4C31-BE29-20D7F950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1EC8B53B-89E9-5715-847F-1E9A9F3A8C7C}"/>
              </a:ext>
            </a:extLst>
          </p:cNvPr>
          <p:cNvSpPr>
            <a:spLocks noGrp="1"/>
          </p:cNvSpPr>
          <p:nvPr>
            <p:ph type="title"/>
          </p:nvPr>
        </p:nvSpPr>
        <p:spPr>
          <a:xfrm>
            <a:off x="1484312" y="685800"/>
            <a:ext cx="5747778" cy="1752599"/>
          </a:xfrm>
        </p:spPr>
        <p:txBody>
          <a:bodyPr vert="horz" lIns="91440" tIns="45720" rIns="91440" bIns="45720" rtlCol="0" anchor="ctr">
            <a:normAutofit/>
          </a:bodyPr>
          <a:lstStyle/>
          <a:p>
            <a:r>
              <a:rPr lang="en-US" b="1" dirty="0"/>
              <a:t>46 Feet Boat Details</a:t>
            </a:r>
            <a:br>
              <a:rPr lang="en-US" dirty="0"/>
            </a:br>
            <a:endParaRPr lang="en-US" dirty="0"/>
          </a:p>
        </p:txBody>
      </p:sp>
      <p:sp>
        <p:nvSpPr>
          <p:cNvPr id="3" name="Content Placeholder 2">
            <a:extLst>
              <a:ext uri="{FF2B5EF4-FFF2-40B4-BE49-F238E27FC236}">
                <a16:creationId xmlns:a16="http://schemas.microsoft.com/office/drawing/2014/main" id="{270DA40D-7F9F-7571-C982-28F3FA60E28D}"/>
              </a:ext>
            </a:extLst>
          </p:cNvPr>
          <p:cNvSpPr>
            <a:spLocks noGrp="1"/>
          </p:cNvSpPr>
          <p:nvPr>
            <p:ph sz="quarter" idx="15"/>
          </p:nvPr>
        </p:nvSpPr>
        <p:spPr>
          <a:xfrm>
            <a:off x="1455033" y="2221754"/>
            <a:ext cx="5747778" cy="3124201"/>
          </a:xfrm>
        </p:spPr>
        <p:txBody>
          <a:bodyPr vert="horz" lIns="91440" tIns="45720" rIns="91440" bIns="45720" rtlCol="0" anchor="ctr">
            <a:normAutofit lnSpcReduction="10000"/>
          </a:bodyPr>
          <a:lstStyle/>
          <a:p>
            <a:pPr marL="0" indent="0">
              <a:lnSpc>
                <a:spcPct val="90000"/>
              </a:lnSpc>
            </a:pPr>
            <a:r>
              <a:rPr lang="en-US" sz="2200" b="1" dirty="0">
                <a:latin typeface="Tahoma" panose="020B0604030504040204" pitchFamily="34" charset="0"/>
                <a:ea typeface="Tahoma" panose="020B0604030504040204" pitchFamily="34" charset="0"/>
                <a:cs typeface="Tahoma" panose="020B0604030504040204" pitchFamily="34" charset="0"/>
              </a:rPr>
              <a:t>➢Length                       </a:t>
            </a:r>
            <a:r>
              <a:rPr lang="en-US" sz="700" b="1" dirty="0">
                <a:latin typeface="Tahoma" panose="020B0604030504040204" pitchFamily="34" charset="0"/>
                <a:ea typeface="Tahoma" panose="020B0604030504040204" pitchFamily="34" charset="0"/>
                <a:cs typeface="Tahoma" panose="020B0604030504040204" pitchFamily="34" charset="0"/>
              </a:rPr>
              <a:t>  </a:t>
            </a:r>
            <a:r>
              <a:rPr lang="en-US" sz="2200" b="1" dirty="0">
                <a:latin typeface="Tahoma" panose="020B0604030504040204" pitchFamily="34" charset="0"/>
                <a:ea typeface="Tahoma" panose="020B0604030504040204" pitchFamily="34" charset="0"/>
                <a:cs typeface="Tahoma" panose="020B0604030504040204" pitchFamily="34" charset="0"/>
              </a:rPr>
              <a:t> :   46 feet </a:t>
            </a:r>
          </a:p>
          <a:p>
            <a:pPr marL="0" indent="0">
              <a:lnSpc>
                <a:spcPct val="90000"/>
              </a:lnSpc>
            </a:pPr>
            <a:r>
              <a:rPr lang="en-US" sz="2200" b="1" dirty="0">
                <a:latin typeface="Tahoma" panose="020B0604030504040204" pitchFamily="34" charset="0"/>
                <a:ea typeface="Tahoma" panose="020B0604030504040204" pitchFamily="34" charset="0"/>
                <a:cs typeface="Tahoma" panose="020B0604030504040204" pitchFamily="34" charset="0"/>
              </a:rPr>
              <a:t>➢ Beam                          :   13.0 feet </a:t>
            </a:r>
          </a:p>
          <a:p>
            <a:pPr marL="0" indent="0">
              <a:lnSpc>
                <a:spcPct val="90000"/>
              </a:lnSpc>
            </a:pPr>
            <a:r>
              <a:rPr lang="en-US" sz="2200" b="1" dirty="0">
                <a:latin typeface="Tahoma" panose="020B0604030504040204" pitchFamily="34" charset="0"/>
                <a:ea typeface="Tahoma" panose="020B0604030504040204" pitchFamily="34" charset="0"/>
                <a:cs typeface="Tahoma" panose="020B0604030504040204" pitchFamily="34" charset="0"/>
              </a:rPr>
              <a:t>➢ Draft                           :   3.0 feet </a:t>
            </a:r>
          </a:p>
          <a:p>
            <a:pPr marL="0" indent="0">
              <a:lnSpc>
                <a:spcPct val="90000"/>
              </a:lnSpc>
            </a:pPr>
            <a:r>
              <a:rPr lang="en-US" sz="2200" b="1" dirty="0">
                <a:latin typeface="Tahoma" panose="020B0604030504040204" pitchFamily="34" charset="0"/>
                <a:ea typeface="Tahoma" panose="020B0604030504040204" pitchFamily="34" charset="0"/>
                <a:cs typeface="Tahoma" panose="020B0604030504040204" pitchFamily="34" charset="0"/>
              </a:rPr>
              <a:t>➢ Dry Weight                 :   7000 kgs </a:t>
            </a:r>
          </a:p>
          <a:p>
            <a:pPr marL="0" indent="0">
              <a:lnSpc>
                <a:spcPct val="90000"/>
              </a:lnSpc>
            </a:pPr>
            <a:r>
              <a:rPr lang="en-US" sz="2200" b="1" dirty="0">
                <a:latin typeface="Tahoma" panose="020B0604030504040204" pitchFamily="34" charset="0"/>
                <a:ea typeface="Tahoma" panose="020B0604030504040204" pitchFamily="34" charset="0"/>
                <a:cs typeface="Tahoma" panose="020B0604030504040204" pitchFamily="34" charset="0"/>
              </a:rPr>
              <a:t>➢ Fuel Tank Capacity    :   2000 </a:t>
            </a:r>
            <a:r>
              <a:rPr lang="en-US" sz="2200" b="1" dirty="0" err="1">
                <a:latin typeface="Tahoma" panose="020B0604030504040204" pitchFamily="34" charset="0"/>
                <a:ea typeface="Tahoma" panose="020B0604030504040204" pitchFamily="34" charset="0"/>
                <a:cs typeface="Tahoma" panose="020B0604030504040204" pitchFamily="34" charset="0"/>
              </a:rPr>
              <a:t>ltrs</a:t>
            </a:r>
            <a:r>
              <a:rPr lang="en-US" sz="2200" b="1" dirty="0">
                <a:latin typeface="Tahoma" panose="020B0604030504040204" pitchFamily="34" charset="0"/>
                <a:ea typeface="Tahoma" panose="020B0604030504040204" pitchFamily="34" charset="0"/>
                <a:cs typeface="Tahoma" panose="020B0604030504040204" pitchFamily="34" charset="0"/>
              </a:rPr>
              <a:t>. </a:t>
            </a:r>
          </a:p>
          <a:p>
            <a:pPr marL="0" indent="0">
              <a:lnSpc>
                <a:spcPct val="90000"/>
              </a:lnSpc>
            </a:pPr>
            <a:r>
              <a:rPr lang="en-US" sz="2200" b="1" dirty="0">
                <a:latin typeface="Tahoma" panose="020B0604030504040204" pitchFamily="34" charset="0"/>
                <a:ea typeface="Tahoma" panose="020B0604030504040204" pitchFamily="34" charset="0"/>
                <a:cs typeface="Tahoma" panose="020B0604030504040204" pitchFamily="34" charset="0"/>
              </a:rPr>
              <a:t>➢ Water Tank Capacity :   250 </a:t>
            </a:r>
            <a:r>
              <a:rPr lang="en-US" sz="2200" b="1" dirty="0" err="1">
                <a:latin typeface="Tahoma" panose="020B0604030504040204" pitchFamily="34" charset="0"/>
                <a:ea typeface="Tahoma" panose="020B0604030504040204" pitchFamily="34" charset="0"/>
                <a:cs typeface="Tahoma" panose="020B0604030504040204" pitchFamily="34" charset="0"/>
              </a:rPr>
              <a:t>ltrs</a:t>
            </a:r>
            <a:r>
              <a:rPr lang="en-US" sz="2200" b="1" dirty="0">
                <a:latin typeface="Tahoma" panose="020B0604030504040204" pitchFamily="34" charset="0"/>
                <a:ea typeface="Tahoma" panose="020B0604030504040204" pitchFamily="34" charset="0"/>
                <a:cs typeface="Tahoma" panose="020B0604030504040204" pitchFamily="34" charset="0"/>
              </a:rPr>
              <a:t>. </a:t>
            </a:r>
          </a:p>
          <a:p>
            <a:pPr marL="0" indent="0">
              <a:lnSpc>
                <a:spcPct val="90000"/>
              </a:lnSpc>
            </a:pPr>
            <a:r>
              <a:rPr lang="en-US" sz="2200" b="1" dirty="0">
                <a:latin typeface="Tahoma" panose="020B0604030504040204" pitchFamily="34" charset="0"/>
                <a:ea typeface="Tahoma" panose="020B0604030504040204" pitchFamily="34" charset="0"/>
                <a:cs typeface="Tahoma" panose="020B0604030504040204" pitchFamily="34" charset="0"/>
              </a:rPr>
              <a:t>➢ Seating Capacity        :   13 persons </a:t>
            </a:r>
          </a:p>
          <a:p>
            <a:pPr marL="0" indent="0">
              <a:lnSpc>
                <a:spcPct val="90000"/>
              </a:lnSpc>
              <a:buFont typeface="Arial"/>
              <a:buChar char="•"/>
            </a:pPr>
            <a:endParaRPr lang="en-US" sz="2200" b="1" dirty="0"/>
          </a:p>
        </p:txBody>
      </p:sp>
      <p:sp>
        <p:nvSpPr>
          <p:cNvPr id="163" name="Rounded Rectangle 6">
            <a:extLst>
              <a:ext uri="{FF2B5EF4-FFF2-40B4-BE49-F238E27FC236}">
                <a16:creationId xmlns:a16="http://schemas.microsoft.com/office/drawing/2014/main" id="{375371C2-ED27-4B73-AE85-38705F988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648931"/>
            <a:ext cx="3982086"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oat on the water&#10;&#10;Description automatically generated with low confidence">
            <a:extLst>
              <a:ext uri="{FF2B5EF4-FFF2-40B4-BE49-F238E27FC236}">
                <a16:creationId xmlns:a16="http://schemas.microsoft.com/office/drawing/2014/main" id="{5CF646CD-D5F8-72FF-4729-DC8687C0D1C1}"/>
              </a:ext>
            </a:extLst>
          </p:cNvPr>
          <p:cNvPicPr>
            <a:picLocks noChangeAspect="1"/>
          </p:cNvPicPr>
          <p:nvPr/>
        </p:nvPicPr>
        <p:blipFill rotWithShape="1">
          <a:blip r:embed="rId3"/>
          <a:srcRect r="5177" b="3"/>
          <a:stretch/>
        </p:blipFill>
        <p:spPr>
          <a:xfrm>
            <a:off x="7873801" y="1011765"/>
            <a:ext cx="3341190" cy="2642616"/>
          </a:xfrm>
          <a:prstGeom prst="rect">
            <a:avLst/>
          </a:prstGeom>
        </p:spPr>
      </p:pic>
      <p:pic>
        <p:nvPicPr>
          <p:cNvPr id="18" name="Picture 17" descr="A boat on a trailer&#10;&#10;Description automatically generated with medium confidence">
            <a:extLst>
              <a:ext uri="{FF2B5EF4-FFF2-40B4-BE49-F238E27FC236}">
                <a16:creationId xmlns:a16="http://schemas.microsoft.com/office/drawing/2014/main" id="{154EBC01-8F0F-2781-B417-E534B39121FA}"/>
              </a:ext>
            </a:extLst>
          </p:cNvPr>
          <p:cNvPicPr>
            <a:picLocks noChangeAspect="1"/>
          </p:cNvPicPr>
          <p:nvPr/>
        </p:nvPicPr>
        <p:blipFill rotWithShape="1">
          <a:blip r:embed="rId4"/>
          <a:srcRect t="7445"/>
          <a:stretch/>
        </p:blipFill>
        <p:spPr>
          <a:xfrm>
            <a:off x="7873801" y="3818973"/>
            <a:ext cx="3341190" cy="1739500"/>
          </a:xfrm>
          <a:prstGeom prst="rect">
            <a:avLst/>
          </a:prstGeom>
        </p:spPr>
      </p:pic>
      <p:pic>
        <p:nvPicPr>
          <p:cNvPr id="12" name="Picture 11" descr="A picture containing text, clipart&#10;&#10;Description automatically generated">
            <a:extLst>
              <a:ext uri="{FF2B5EF4-FFF2-40B4-BE49-F238E27FC236}">
                <a16:creationId xmlns:a16="http://schemas.microsoft.com/office/drawing/2014/main" id="{D1809464-8D12-3CF6-8BCF-107EECFD8479}"/>
              </a:ext>
            </a:extLst>
          </p:cNvPr>
          <p:cNvPicPr>
            <a:picLocks noChangeAspect="1"/>
          </p:cNvPicPr>
          <p:nvPr/>
        </p:nvPicPr>
        <p:blipFill>
          <a:blip r:embed="rId5"/>
          <a:stretch>
            <a:fillRect/>
          </a:stretch>
        </p:blipFill>
        <p:spPr>
          <a:xfrm>
            <a:off x="10279782" y="6342522"/>
            <a:ext cx="1780657" cy="445165"/>
          </a:xfrm>
          <a:prstGeom prst="rect">
            <a:avLst/>
          </a:prstGeom>
        </p:spPr>
      </p:pic>
    </p:spTree>
    <p:extLst>
      <p:ext uri="{BB962C8B-B14F-4D97-AF65-F5344CB8AC3E}">
        <p14:creationId xmlns:p14="http://schemas.microsoft.com/office/powerpoint/2010/main" val="3204009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41" name="Group 140">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42"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3"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44"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45"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46"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47"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BDBCBDAE-88CC-5ACF-795D-B0F42CCC5615}"/>
              </a:ext>
            </a:extLst>
          </p:cNvPr>
          <p:cNvSpPr>
            <a:spLocks noGrp="1"/>
          </p:cNvSpPr>
          <p:nvPr>
            <p:ph type="title"/>
          </p:nvPr>
        </p:nvSpPr>
        <p:spPr>
          <a:xfrm>
            <a:off x="1484311" y="685801"/>
            <a:ext cx="2566579" cy="3414562"/>
          </a:xfrm>
        </p:spPr>
        <p:txBody>
          <a:bodyPr vert="horz" lIns="91440" tIns="45720" rIns="91440" bIns="45720" rtlCol="0" anchor="ctr">
            <a:normAutofit/>
          </a:bodyPr>
          <a:lstStyle/>
          <a:p>
            <a:r>
              <a:rPr lang="en-US" b="1" dirty="0"/>
              <a:t>48 Feet Boat Details</a:t>
            </a:r>
            <a:endParaRPr lang="en-US" dirty="0"/>
          </a:p>
        </p:txBody>
      </p:sp>
      <p:sp>
        <p:nvSpPr>
          <p:cNvPr id="3" name="Content Placeholder 2">
            <a:extLst>
              <a:ext uri="{FF2B5EF4-FFF2-40B4-BE49-F238E27FC236}">
                <a16:creationId xmlns:a16="http://schemas.microsoft.com/office/drawing/2014/main" id="{D68526B2-438D-37A0-98D0-1C0658D0F8B3}"/>
              </a:ext>
            </a:extLst>
          </p:cNvPr>
          <p:cNvSpPr>
            <a:spLocks noGrp="1"/>
          </p:cNvSpPr>
          <p:nvPr>
            <p:ph sz="quarter" idx="15"/>
          </p:nvPr>
        </p:nvSpPr>
        <p:spPr>
          <a:xfrm>
            <a:off x="4714927" y="612057"/>
            <a:ext cx="6527380" cy="3488306"/>
          </a:xfrm>
        </p:spPr>
        <p:txBody>
          <a:bodyPr vert="horz" lIns="91440" tIns="45720" rIns="91440" bIns="45720" rtlCol="0" anchor="ctr">
            <a:normAutofit lnSpcReduction="10000"/>
          </a:bodyPr>
          <a:lstStyle/>
          <a:p>
            <a:pPr marL="0" indent="0"/>
            <a:r>
              <a:rPr lang="en-US" b="1" dirty="0">
                <a:latin typeface="Tahoma" panose="020B0604030504040204" pitchFamily="34" charset="0"/>
                <a:ea typeface="Tahoma" panose="020B0604030504040204" pitchFamily="34" charset="0"/>
                <a:cs typeface="Tahoma" panose="020B0604030504040204" pitchFamily="34" charset="0"/>
              </a:rPr>
              <a:t>➢ Length                        :   48 feet </a:t>
            </a:r>
          </a:p>
          <a:p>
            <a:pPr marL="0" indent="0"/>
            <a:r>
              <a:rPr lang="en-US" b="1" dirty="0">
                <a:latin typeface="Tahoma" panose="020B0604030504040204" pitchFamily="34" charset="0"/>
                <a:ea typeface="Tahoma" panose="020B0604030504040204" pitchFamily="34" charset="0"/>
                <a:cs typeface="Tahoma" panose="020B0604030504040204" pitchFamily="34" charset="0"/>
              </a:rPr>
              <a:t>➢ Beam                          :   13.0 feet </a:t>
            </a:r>
          </a:p>
          <a:p>
            <a:pPr marL="0" indent="0"/>
            <a:r>
              <a:rPr lang="en-US" b="1" dirty="0">
                <a:latin typeface="Tahoma" panose="020B0604030504040204" pitchFamily="34" charset="0"/>
                <a:ea typeface="Tahoma" panose="020B0604030504040204" pitchFamily="34" charset="0"/>
                <a:cs typeface="Tahoma" panose="020B0604030504040204" pitchFamily="34" charset="0"/>
              </a:rPr>
              <a:t>➢ Draft                           :   3.0 feet </a:t>
            </a:r>
          </a:p>
          <a:p>
            <a:pPr marL="0" indent="0"/>
            <a:r>
              <a:rPr lang="en-US" b="1" dirty="0">
                <a:latin typeface="Tahoma" panose="020B0604030504040204" pitchFamily="34" charset="0"/>
                <a:ea typeface="Tahoma" panose="020B0604030504040204" pitchFamily="34" charset="0"/>
                <a:cs typeface="Tahoma" panose="020B0604030504040204" pitchFamily="34" charset="0"/>
              </a:rPr>
              <a:t>➢ Dry Weight                 :   9000 kgs </a:t>
            </a:r>
          </a:p>
          <a:p>
            <a:pPr marL="0" indent="0"/>
            <a:r>
              <a:rPr lang="en-US" b="1" dirty="0">
                <a:latin typeface="Tahoma" panose="020B0604030504040204" pitchFamily="34" charset="0"/>
                <a:ea typeface="Tahoma" panose="020B0604030504040204" pitchFamily="34" charset="0"/>
                <a:cs typeface="Tahoma" panose="020B0604030504040204" pitchFamily="34" charset="0"/>
              </a:rPr>
              <a:t>➢ Fuel Tank Capacity    :   2000 </a:t>
            </a:r>
            <a:r>
              <a:rPr lang="en-US" b="1" dirty="0" err="1">
                <a:latin typeface="Tahoma" panose="020B0604030504040204" pitchFamily="34" charset="0"/>
                <a:ea typeface="Tahoma" panose="020B0604030504040204" pitchFamily="34" charset="0"/>
                <a:cs typeface="Tahoma" panose="020B0604030504040204" pitchFamily="34" charset="0"/>
              </a:rPr>
              <a:t>ltrs</a:t>
            </a:r>
            <a:r>
              <a:rPr lang="en-US" b="1" dirty="0">
                <a:latin typeface="Tahoma" panose="020B0604030504040204" pitchFamily="34" charset="0"/>
                <a:ea typeface="Tahoma" panose="020B0604030504040204" pitchFamily="34" charset="0"/>
                <a:cs typeface="Tahoma" panose="020B0604030504040204" pitchFamily="34" charset="0"/>
              </a:rPr>
              <a:t>. </a:t>
            </a:r>
          </a:p>
          <a:p>
            <a:pPr marL="0" indent="0"/>
            <a:r>
              <a:rPr lang="en-US" b="1" dirty="0">
                <a:latin typeface="Tahoma" panose="020B0604030504040204" pitchFamily="34" charset="0"/>
                <a:ea typeface="Tahoma" panose="020B0604030504040204" pitchFamily="34" charset="0"/>
                <a:cs typeface="Tahoma" panose="020B0604030504040204" pitchFamily="34" charset="0"/>
              </a:rPr>
              <a:t>➢ Water Tank Capacity :   300 </a:t>
            </a:r>
            <a:r>
              <a:rPr lang="en-US" b="1" dirty="0" err="1">
                <a:latin typeface="Tahoma" panose="020B0604030504040204" pitchFamily="34" charset="0"/>
                <a:ea typeface="Tahoma" panose="020B0604030504040204" pitchFamily="34" charset="0"/>
                <a:cs typeface="Tahoma" panose="020B0604030504040204" pitchFamily="34" charset="0"/>
              </a:rPr>
              <a:t>ltrs</a:t>
            </a:r>
            <a:r>
              <a:rPr lang="en-US" b="1" dirty="0">
                <a:latin typeface="Tahoma" panose="020B0604030504040204" pitchFamily="34" charset="0"/>
                <a:ea typeface="Tahoma" panose="020B0604030504040204" pitchFamily="34" charset="0"/>
                <a:cs typeface="Tahoma" panose="020B0604030504040204" pitchFamily="34" charset="0"/>
              </a:rPr>
              <a:t>. </a:t>
            </a:r>
          </a:p>
          <a:p>
            <a:pPr marL="0" indent="0"/>
            <a:r>
              <a:rPr lang="en-US" b="1" dirty="0">
                <a:latin typeface="Tahoma" panose="020B0604030504040204" pitchFamily="34" charset="0"/>
                <a:ea typeface="Tahoma" panose="020B0604030504040204" pitchFamily="34" charset="0"/>
                <a:cs typeface="Tahoma" panose="020B0604030504040204" pitchFamily="34" charset="0"/>
              </a:rPr>
              <a:t>➢ Seating Capacity        :   13 persons </a:t>
            </a:r>
          </a:p>
          <a:p>
            <a:pPr>
              <a:buFont typeface="Arial"/>
              <a:buChar char="•"/>
            </a:pPr>
            <a:endParaRPr lang="en-US" dirty="0"/>
          </a:p>
        </p:txBody>
      </p:sp>
      <p:pic>
        <p:nvPicPr>
          <p:cNvPr id="77" name="Picture 76" descr="A boat on the water&#10;&#10;Description automatically generated with low confidence">
            <a:extLst>
              <a:ext uri="{FF2B5EF4-FFF2-40B4-BE49-F238E27FC236}">
                <a16:creationId xmlns:a16="http://schemas.microsoft.com/office/drawing/2014/main" id="{4C921CA9-8194-8949-8C3B-3A611A8B526E}"/>
              </a:ext>
            </a:extLst>
          </p:cNvPr>
          <p:cNvPicPr>
            <a:picLocks noChangeAspect="1"/>
          </p:cNvPicPr>
          <p:nvPr/>
        </p:nvPicPr>
        <p:blipFill>
          <a:blip r:embed="rId3"/>
          <a:stretch>
            <a:fillRect/>
          </a:stretch>
        </p:blipFill>
        <p:spPr>
          <a:xfrm>
            <a:off x="5533738" y="4319203"/>
            <a:ext cx="4159876" cy="1934343"/>
          </a:xfrm>
          <a:prstGeom prst="roundRect">
            <a:avLst>
              <a:gd name="adj" fmla="val 4380"/>
            </a:avLst>
          </a:prstGeom>
          <a:solidFill>
            <a:srgbClr val="FFFFFF">
              <a:shade val="85000"/>
            </a:srgbClr>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8" name="Picture 77" descr="A picture containing text, clipart&#10;&#10;Description automatically generated">
            <a:extLst>
              <a:ext uri="{FF2B5EF4-FFF2-40B4-BE49-F238E27FC236}">
                <a16:creationId xmlns:a16="http://schemas.microsoft.com/office/drawing/2014/main" id="{3AECBCCD-3723-FB44-7608-2DAC94CF9F04}"/>
              </a:ext>
            </a:extLst>
          </p:cNvPr>
          <p:cNvPicPr>
            <a:picLocks noChangeAspect="1"/>
          </p:cNvPicPr>
          <p:nvPr/>
        </p:nvPicPr>
        <p:blipFill>
          <a:blip r:embed="rId4"/>
          <a:stretch>
            <a:fillRect/>
          </a:stretch>
        </p:blipFill>
        <p:spPr>
          <a:xfrm>
            <a:off x="10279782" y="6342522"/>
            <a:ext cx="1780657" cy="445165"/>
          </a:xfrm>
          <a:prstGeom prst="rect">
            <a:avLst/>
          </a:prstGeom>
        </p:spPr>
      </p:pic>
    </p:spTree>
    <p:extLst>
      <p:ext uri="{BB962C8B-B14F-4D97-AF65-F5344CB8AC3E}">
        <p14:creationId xmlns:p14="http://schemas.microsoft.com/office/powerpoint/2010/main" val="2742505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grpSp>
        <p:nvGrpSpPr>
          <p:cNvPr id="112" name="Group 91">
            <a:extLst>
              <a:ext uri="{FF2B5EF4-FFF2-40B4-BE49-F238E27FC236}">
                <a16:creationId xmlns:a16="http://schemas.microsoft.com/office/drawing/2014/main" id="{71092D16-14DA-4606-831F-0DB3EEECB9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93" name="Freeform 6">
              <a:extLst>
                <a:ext uri="{FF2B5EF4-FFF2-40B4-BE49-F238E27FC236}">
                  <a16:creationId xmlns:a16="http://schemas.microsoft.com/office/drawing/2014/main" id="{81806E72-5EFD-4407-B492-2EBC71FF5E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94" name="Freeform 7">
              <a:extLst>
                <a:ext uri="{FF2B5EF4-FFF2-40B4-BE49-F238E27FC236}">
                  <a16:creationId xmlns:a16="http://schemas.microsoft.com/office/drawing/2014/main" id="{BA81CA3B-9A2E-4F71-BF99-2C58BA76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95" name="Freeform 8">
              <a:extLst>
                <a:ext uri="{FF2B5EF4-FFF2-40B4-BE49-F238E27FC236}">
                  <a16:creationId xmlns:a16="http://schemas.microsoft.com/office/drawing/2014/main" id="{D00EF4F3-D70F-44D5-A71C-69C3FA0D28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96" name="Freeform 9">
              <a:extLst>
                <a:ext uri="{FF2B5EF4-FFF2-40B4-BE49-F238E27FC236}">
                  <a16:creationId xmlns:a16="http://schemas.microsoft.com/office/drawing/2014/main" id="{2CC930FA-FD42-4EF1-A9AB-0F9C30238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97" name="Freeform 10">
              <a:extLst>
                <a:ext uri="{FF2B5EF4-FFF2-40B4-BE49-F238E27FC236}">
                  <a16:creationId xmlns:a16="http://schemas.microsoft.com/office/drawing/2014/main" id="{F18F276C-D13F-46CF-9880-2050C2DBF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98" name="Freeform 11">
              <a:extLst>
                <a:ext uri="{FF2B5EF4-FFF2-40B4-BE49-F238E27FC236}">
                  <a16:creationId xmlns:a16="http://schemas.microsoft.com/office/drawing/2014/main" id="{EAB50995-FA10-4035-B16D-7D3989B2B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113" name="Rectangle 99">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Shape 10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82181" y="520016"/>
            <a:ext cx="3791911" cy="4783028"/>
          </a:xfrm>
        </p:spPr>
        <p:txBody>
          <a:bodyPr vert="horz" lIns="91440" tIns="45720" rIns="91440" bIns="45720" rtlCol="0" anchor="ctr">
            <a:normAutofit/>
          </a:bodyPr>
          <a:lstStyle/>
          <a:p>
            <a:pPr algn="l">
              <a:lnSpc>
                <a:spcPct val="90000"/>
              </a:lnSpc>
            </a:pPr>
            <a:r>
              <a:rPr lang="en-US" sz="2500" b="1" dirty="0">
                <a:solidFill>
                  <a:srgbClr val="FFFFFF"/>
                </a:solidFill>
              </a:rPr>
              <a:t>List of our customers </a:t>
            </a:r>
            <a:br>
              <a:rPr lang="en-US" sz="2500" dirty="0">
                <a:solidFill>
                  <a:srgbClr val="FFFFFF"/>
                </a:solidFill>
              </a:rPr>
            </a:br>
            <a:r>
              <a:rPr lang="en-US" sz="2500" dirty="0">
                <a:solidFill>
                  <a:srgbClr val="FFFFFF"/>
                </a:solidFill>
              </a:rPr>
              <a:t> </a:t>
            </a:r>
            <a:br>
              <a:rPr lang="en-US" sz="2500" dirty="0">
                <a:solidFill>
                  <a:srgbClr val="FFFFFF"/>
                </a:solidFill>
              </a:rPr>
            </a:br>
            <a:r>
              <a:rPr lang="en-US" sz="2500" dirty="0">
                <a:solidFill>
                  <a:srgbClr val="FFFFFF"/>
                </a:solidFill>
              </a:rPr>
              <a:t>➢ </a:t>
            </a:r>
            <a:r>
              <a:rPr lang="en-US" sz="2000" dirty="0">
                <a:solidFill>
                  <a:srgbClr val="FFFFFF"/>
                </a:solidFill>
              </a:rPr>
              <a:t>Amiri Guard </a:t>
            </a:r>
            <a:br>
              <a:rPr lang="en-US" sz="2000" dirty="0">
                <a:solidFill>
                  <a:srgbClr val="FFFFFF"/>
                </a:solidFill>
              </a:rPr>
            </a:br>
            <a:r>
              <a:rPr lang="en-US" sz="2000" dirty="0">
                <a:solidFill>
                  <a:srgbClr val="FFFFFF"/>
                </a:solidFill>
              </a:rPr>
              <a:t>➢ Amiri Yacht’s </a:t>
            </a:r>
            <a:br>
              <a:rPr lang="en-US" sz="2000" dirty="0">
                <a:solidFill>
                  <a:srgbClr val="FFFFFF"/>
                </a:solidFill>
              </a:rPr>
            </a:br>
            <a:r>
              <a:rPr lang="en-US" sz="2000" dirty="0">
                <a:solidFill>
                  <a:srgbClr val="FFFFFF"/>
                </a:solidFill>
              </a:rPr>
              <a:t>➢ Coast Guard </a:t>
            </a:r>
            <a:br>
              <a:rPr lang="en-US" sz="2000" dirty="0">
                <a:solidFill>
                  <a:srgbClr val="FFFFFF"/>
                </a:solidFill>
              </a:rPr>
            </a:br>
            <a:r>
              <a:rPr lang="en-US" sz="2000" dirty="0">
                <a:solidFill>
                  <a:srgbClr val="FFFFFF"/>
                </a:solidFill>
              </a:rPr>
              <a:t>➢</a:t>
            </a:r>
            <a:r>
              <a:rPr lang="en-US" sz="2000" dirty="0">
                <a:solidFill>
                  <a:srgbClr val="FFFFFF"/>
                </a:solidFill>
                <a:sym typeface="Wingdings" panose="05000000000000000000" pitchFamily="2" charset="2"/>
              </a:rPr>
              <a:t> </a:t>
            </a:r>
            <a:r>
              <a:rPr lang="en-US" sz="2000" dirty="0">
                <a:solidFill>
                  <a:srgbClr val="FFFFFF"/>
                </a:solidFill>
              </a:rPr>
              <a:t>Qatar Navy</a:t>
            </a:r>
            <a:br>
              <a:rPr lang="en-US" sz="2000" dirty="0">
                <a:solidFill>
                  <a:srgbClr val="FFFFFF"/>
                </a:solidFill>
              </a:rPr>
            </a:br>
            <a:r>
              <a:rPr lang="en-US" sz="2000" dirty="0">
                <a:solidFill>
                  <a:srgbClr val="FFFFFF"/>
                </a:solidFill>
              </a:rPr>
              <a:t>➢ Joint Special Force </a:t>
            </a:r>
            <a:br>
              <a:rPr lang="en-US" sz="2000" dirty="0">
                <a:solidFill>
                  <a:srgbClr val="FFFFFF"/>
                </a:solidFill>
              </a:rPr>
            </a:br>
            <a:r>
              <a:rPr lang="en-US" sz="2000" dirty="0">
                <a:solidFill>
                  <a:srgbClr val="FFFFFF"/>
                </a:solidFill>
              </a:rPr>
              <a:t>➢ Katara Valley of Cultures </a:t>
            </a:r>
            <a:br>
              <a:rPr lang="en-US" sz="2000" dirty="0">
                <a:solidFill>
                  <a:srgbClr val="FFFFFF"/>
                </a:solidFill>
              </a:rPr>
            </a:br>
            <a:r>
              <a:rPr lang="en-US" sz="2000" dirty="0">
                <a:solidFill>
                  <a:srgbClr val="FFFFFF"/>
                </a:solidFill>
              </a:rPr>
              <a:t>➢ Ministry of Municipality &amp; Environment</a:t>
            </a:r>
            <a:br>
              <a:rPr lang="en-US" sz="2000" dirty="0">
                <a:solidFill>
                  <a:srgbClr val="FFFFFF"/>
                </a:solidFill>
              </a:rPr>
            </a:br>
            <a:r>
              <a:rPr lang="en-US" sz="2000" dirty="0">
                <a:solidFill>
                  <a:srgbClr val="FFFFFF"/>
                </a:solidFill>
              </a:rPr>
              <a:t>➢</a:t>
            </a:r>
            <a:r>
              <a:rPr lang="en-US" sz="2000" dirty="0">
                <a:solidFill>
                  <a:srgbClr val="FFFFFF"/>
                </a:solidFill>
                <a:sym typeface="Wingdings" panose="05000000000000000000" pitchFamily="2" charset="2"/>
              </a:rPr>
              <a:t> KSA –Saudi Arabia</a:t>
            </a:r>
            <a:br>
              <a:rPr lang="en-US" sz="2000" dirty="0">
                <a:solidFill>
                  <a:srgbClr val="FFFFFF"/>
                </a:solidFill>
                <a:sym typeface="Wingdings" panose="05000000000000000000" pitchFamily="2" charset="2"/>
              </a:rPr>
            </a:br>
            <a:r>
              <a:rPr lang="en-US" sz="2000" dirty="0">
                <a:solidFill>
                  <a:srgbClr val="FFFFFF"/>
                </a:solidFill>
              </a:rPr>
              <a:t>➢</a:t>
            </a:r>
            <a:r>
              <a:rPr lang="en-US" sz="2000" dirty="0">
                <a:solidFill>
                  <a:srgbClr val="FFFFFF"/>
                </a:solidFill>
                <a:sym typeface="Wingdings" panose="05000000000000000000" pitchFamily="2" charset="2"/>
              </a:rPr>
              <a:t> Oman</a:t>
            </a:r>
            <a:br>
              <a:rPr lang="en-US" sz="2000" dirty="0">
                <a:solidFill>
                  <a:srgbClr val="FFFFFF"/>
                </a:solidFill>
                <a:sym typeface="Wingdings" panose="05000000000000000000" pitchFamily="2" charset="2"/>
              </a:rPr>
            </a:br>
            <a:r>
              <a:rPr lang="en-US" sz="2000" dirty="0">
                <a:solidFill>
                  <a:srgbClr val="FFFFFF"/>
                </a:solidFill>
              </a:rPr>
              <a:t>➢</a:t>
            </a:r>
            <a:r>
              <a:rPr lang="en-US" sz="2000" dirty="0">
                <a:solidFill>
                  <a:srgbClr val="FFFFFF"/>
                </a:solidFill>
                <a:sym typeface="Wingdings" panose="05000000000000000000" pitchFamily="2" charset="2"/>
              </a:rPr>
              <a:t> </a:t>
            </a:r>
            <a:r>
              <a:rPr lang="en-US" sz="2000" dirty="0">
                <a:solidFill>
                  <a:srgbClr val="FFFFFF"/>
                </a:solidFill>
              </a:rPr>
              <a:t>UAE</a:t>
            </a:r>
            <a:br>
              <a:rPr lang="en-US" sz="2000" dirty="0">
                <a:solidFill>
                  <a:srgbClr val="FFFFFF"/>
                </a:solidFill>
              </a:rPr>
            </a:br>
            <a:r>
              <a:rPr lang="en-US" sz="2000" dirty="0">
                <a:solidFill>
                  <a:srgbClr val="FFFFFF"/>
                </a:solidFill>
              </a:rPr>
              <a:t>➢</a:t>
            </a:r>
            <a:r>
              <a:rPr lang="en-US" sz="2000" dirty="0">
                <a:solidFill>
                  <a:srgbClr val="FFFFFF"/>
                </a:solidFill>
                <a:sym typeface="Wingdings" panose="05000000000000000000" pitchFamily="2" charset="2"/>
              </a:rPr>
              <a:t> </a:t>
            </a:r>
            <a:r>
              <a:rPr lang="en-US" sz="2000" dirty="0">
                <a:solidFill>
                  <a:srgbClr val="FFFFFF"/>
                </a:solidFill>
              </a:rPr>
              <a:t>Kuwait </a:t>
            </a:r>
            <a:br>
              <a:rPr lang="en-US" sz="2000" dirty="0">
                <a:solidFill>
                  <a:srgbClr val="FFFFFF"/>
                </a:solidFill>
              </a:rPr>
            </a:br>
            <a:r>
              <a:rPr lang="en-US" sz="2000" dirty="0">
                <a:solidFill>
                  <a:srgbClr val="FFFFFF"/>
                </a:solidFill>
              </a:rPr>
              <a:t>➢</a:t>
            </a:r>
            <a:r>
              <a:rPr lang="en-US" sz="2000" dirty="0">
                <a:solidFill>
                  <a:srgbClr val="FFFFFF"/>
                </a:solidFill>
                <a:sym typeface="Wingdings" panose="05000000000000000000" pitchFamily="2" charset="2"/>
              </a:rPr>
              <a:t> </a:t>
            </a:r>
            <a:r>
              <a:rPr lang="en-US" sz="2000" dirty="0">
                <a:solidFill>
                  <a:srgbClr val="FFFFFF"/>
                </a:solidFill>
              </a:rPr>
              <a:t>Malta </a:t>
            </a:r>
            <a:br>
              <a:rPr lang="en-US" sz="2000" dirty="0">
                <a:solidFill>
                  <a:srgbClr val="FFFFFF"/>
                </a:solidFill>
              </a:rPr>
            </a:br>
            <a:r>
              <a:rPr lang="en-US" sz="2000" dirty="0">
                <a:solidFill>
                  <a:srgbClr val="FFFFFF"/>
                </a:solidFill>
              </a:rPr>
              <a:t>➢</a:t>
            </a:r>
            <a:r>
              <a:rPr lang="en-US" sz="2000" dirty="0">
                <a:solidFill>
                  <a:srgbClr val="FFFFFF"/>
                </a:solidFill>
                <a:sym typeface="Wingdings" panose="05000000000000000000" pitchFamily="2" charset="2"/>
              </a:rPr>
              <a:t> </a:t>
            </a:r>
            <a:r>
              <a:rPr lang="en-US" sz="2000" dirty="0">
                <a:solidFill>
                  <a:srgbClr val="FFFFFF"/>
                </a:solidFill>
              </a:rPr>
              <a:t>USA</a:t>
            </a:r>
          </a:p>
        </p:txBody>
      </p:sp>
      <p:grpSp>
        <p:nvGrpSpPr>
          <p:cNvPr id="115" name="Group 103">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05"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06"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07"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08"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0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1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pic>
        <p:nvPicPr>
          <p:cNvPr id="7" name="Picture 6" descr="A picture containing text, clipart&#10;&#10;Description automatically generated">
            <a:extLst>
              <a:ext uri="{FF2B5EF4-FFF2-40B4-BE49-F238E27FC236}">
                <a16:creationId xmlns:a16="http://schemas.microsoft.com/office/drawing/2014/main" id="{03277BD7-3D6A-88CC-86E7-17C0FBBB9CDF}"/>
              </a:ext>
            </a:extLst>
          </p:cNvPr>
          <p:cNvPicPr>
            <a:picLocks noChangeAspect="1"/>
          </p:cNvPicPr>
          <p:nvPr/>
        </p:nvPicPr>
        <p:blipFill>
          <a:blip r:embed="rId3"/>
          <a:stretch>
            <a:fillRect/>
          </a:stretch>
        </p:blipFill>
        <p:spPr>
          <a:xfrm>
            <a:off x="10436068" y="6347285"/>
            <a:ext cx="1582741" cy="395686"/>
          </a:xfrm>
          <a:prstGeom prst="rect">
            <a:avLst/>
          </a:prstGeom>
        </p:spPr>
      </p:pic>
      <p:graphicFrame>
        <p:nvGraphicFramePr>
          <p:cNvPr id="15" name="Content Placeholder 12">
            <a:extLst>
              <a:ext uri="{FF2B5EF4-FFF2-40B4-BE49-F238E27FC236}">
                <a16:creationId xmlns:a16="http://schemas.microsoft.com/office/drawing/2014/main" id="{C007506D-EC9C-7761-9A58-D156C9D63197}"/>
              </a:ext>
            </a:extLst>
          </p:cNvPr>
          <p:cNvGraphicFramePr>
            <a:graphicFrameLocks noGrp="1"/>
          </p:cNvGraphicFramePr>
          <p:nvPr>
            <p:ph sz="quarter" idx="15"/>
            <p:extLst>
              <p:ext uri="{D42A27DB-BD31-4B8C-83A1-F6EECF244321}">
                <p14:modId xmlns:p14="http://schemas.microsoft.com/office/powerpoint/2010/main" val="398658558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21561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9"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0"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1"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2"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3"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4"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1484310" y="127118"/>
            <a:ext cx="10018713" cy="1752599"/>
          </a:xfrm>
        </p:spPr>
        <p:txBody>
          <a:bodyPr vert="horz" lIns="91440" tIns="45720" rIns="91440" bIns="45720" rtlCol="0" anchor="ctr">
            <a:normAutofit/>
          </a:bodyPr>
          <a:lstStyle/>
          <a:p>
            <a:pPr>
              <a:lnSpc>
                <a:spcPct val="90000"/>
              </a:lnSpc>
            </a:pPr>
            <a:r>
              <a:rPr lang="en-US" b="1" dirty="0"/>
              <a:t>BALHAMBAR BOATS FACTORY  </a:t>
            </a:r>
            <a:br>
              <a:rPr lang="en-US" b="1" dirty="0"/>
            </a:br>
            <a:r>
              <a:rPr lang="en-US" b="1" dirty="0"/>
              <a:t> </a:t>
            </a:r>
            <a:r>
              <a:rPr lang="en-US" sz="2400" b="1" dirty="0">
                <a:solidFill>
                  <a:srgbClr val="0000CC"/>
                </a:solidFill>
                <a:latin typeface="Bradley Hand ITC" panose="03070402050302030203" pitchFamily="66" charset="0"/>
              </a:rPr>
              <a:t>One of biggest and best trendsetting boat manufacturer</a:t>
            </a:r>
            <a:endParaRPr lang="en-US" b="1" dirty="0">
              <a:solidFill>
                <a:srgbClr val="0000CC"/>
              </a:solidFill>
              <a:latin typeface="Bradley Hand ITC" panose="03070402050302030203" pitchFamily="66" charset="0"/>
            </a:endParaRPr>
          </a:p>
        </p:txBody>
      </p:sp>
      <p:pic>
        <p:nvPicPr>
          <p:cNvPr id="13" name="Picture 12" descr="A computer screen shot of a flag&#10;&#10;Description automatically generated with medium confidence">
            <a:extLst>
              <a:ext uri="{FF2B5EF4-FFF2-40B4-BE49-F238E27FC236}">
                <a16:creationId xmlns:a16="http://schemas.microsoft.com/office/drawing/2014/main" id="{CF13E4EA-0FEB-1932-D17A-694F19B8B37C}"/>
              </a:ext>
            </a:extLst>
          </p:cNvPr>
          <p:cNvPicPr>
            <a:picLocks noChangeAspect="1"/>
          </p:cNvPicPr>
          <p:nvPr/>
        </p:nvPicPr>
        <p:blipFill rotWithShape="1">
          <a:blip r:embed="rId3"/>
          <a:srcRect l="49846" t="48578" r="10147" b="6780"/>
          <a:stretch/>
        </p:blipFill>
        <p:spPr bwMode="auto">
          <a:xfrm>
            <a:off x="1183589" y="2533965"/>
            <a:ext cx="3561504" cy="223544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a:extLst>
            <a:ext uri="{53640926-AAD7-44D8-BBD7-CCE9431645EC}">
              <a14:shadowObscured xmlns:a14="http://schemas.microsoft.com/office/drawing/2010/main"/>
            </a:ext>
          </a:extLst>
        </p:spPr>
      </p:pic>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4971421" y="1834632"/>
            <a:ext cx="7069767" cy="3124201"/>
          </a:xfrm>
        </p:spPr>
        <p:txBody>
          <a:bodyPr vert="horz" lIns="91440" tIns="45720" rIns="91440" bIns="45720" rtlCol="0" anchor="t">
            <a:normAutofit fontScale="92500" lnSpcReduction="20000"/>
          </a:bodyPr>
          <a:lstStyle/>
          <a:p>
            <a:pPr marL="0" indent="0">
              <a:lnSpc>
                <a:spcPct val="90000"/>
              </a:lnSpc>
            </a:pPr>
            <a:r>
              <a:rPr lang="en-US" sz="1800" b="1" dirty="0">
                <a:latin typeface="Tahoma" panose="020B0604030504040204" pitchFamily="34" charset="0"/>
                <a:ea typeface="Tahoma" panose="020B0604030504040204" pitchFamily="34" charset="0"/>
                <a:cs typeface="Tahoma" panose="020B0604030504040204" pitchFamily="34" charset="0"/>
              </a:rPr>
              <a:t>For inquiry and questions, call or send to the address below:</a:t>
            </a:r>
          </a:p>
          <a:p>
            <a:pPr marL="0" indent="0">
              <a:lnSpc>
                <a:spcPct val="90000"/>
              </a:lnSpc>
            </a:pPr>
            <a:r>
              <a:rPr lang="en-US" sz="1600" dirty="0">
                <a:latin typeface="Tahoma" panose="020B0604030504040204" pitchFamily="34" charset="0"/>
                <a:ea typeface="Tahoma" panose="020B0604030504040204" pitchFamily="34" charset="0"/>
                <a:cs typeface="Tahoma" panose="020B0604030504040204" pitchFamily="34" charset="0"/>
              </a:rPr>
              <a:t>  Yousef </a:t>
            </a:r>
            <a:r>
              <a:rPr lang="en-US" sz="1600" dirty="0" err="1">
                <a:latin typeface="Tahoma" panose="020B0604030504040204" pitchFamily="34" charset="0"/>
                <a:ea typeface="Tahoma" panose="020B0604030504040204" pitchFamily="34" charset="0"/>
                <a:cs typeface="Tahoma" panose="020B0604030504040204" pitchFamily="34" charset="0"/>
              </a:rPr>
              <a:t>Jasssim</a:t>
            </a:r>
            <a:r>
              <a:rPr lang="en-US" sz="1600" dirty="0">
                <a:latin typeface="Tahoma" panose="020B0604030504040204" pitchFamily="34" charset="0"/>
                <a:ea typeface="Tahoma" panose="020B0604030504040204" pitchFamily="34" charset="0"/>
                <a:cs typeface="Tahoma" panose="020B0604030504040204" pitchFamily="34" charset="0"/>
              </a:rPr>
              <a:t> Al-Khulaifi  </a:t>
            </a: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+974 4441 1019 </a:t>
            </a: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+ 974 5553 5568</a:t>
            </a: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+974 4441 1018 </a:t>
            </a: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info@balhambar.com </a:t>
            </a: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a:t>
            </a:r>
            <a:r>
              <a:rPr lang="en-US" sz="1700" dirty="0">
                <a:latin typeface="Tahoma" panose="020B0604030504040204" pitchFamily="34" charset="0"/>
                <a:ea typeface="Tahoma" panose="020B0604030504040204" pitchFamily="34" charset="0"/>
                <a:cs typeface="Tahoma" panose="020B0604030504040204" pitchFamily="34" charset="0"/>
                <a:hlinkClick r:id="rId4"/>
              </a:rPr>
              <a:t>www.balhambar.com</a:t>
            </a:r>
            <a:endParaRPr lang="en-US" sz="1700" dirty="0">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a:t>
            </a:r>
            <a:r>
              <a:rPr lang="en-US" sz="1700" dirty="0">
                <a:latin typeface="Tahoma" panose="020B0604030504040204" pitchFamily="34" charset="0"/>
                <a:ea typeface="Tahoma" panose="020B0604030504040204" pitchFamily="34" charset="0"/>
                <a:cs typeface="Tahoma" panose="020B0604030504040204" pitchFamily="34" charset="0"/>
                <a:hlinkClick r:id="rId5"/>
              </a:rPr>
              <a:t>https://www.instagram.com/balhambarboat/</a:t>
            </a:r>
            <a:endParaRPr lang="en-US" sz="1700" dirty="0">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a:t>
            </a:r>
            <a:r>
              <a:rPr lang="en-US" sz="1700" dirty="0">
                <a:latin typeface="Tahoma" panose="020B0604030504040204" pitchFamily="34" charset="0"/>
                <a:ea typeface="Tahoma" panose="020B0604030504040204" pitchFamily="34" charset="0"/>
                <a:cs typeface="Tahoma" panose="020B0604030504040204" pitchFamily="34" charset="0"/>
                <a:hlinkClick r:id="rId6"/>
              </a:rPr>
              <a:t>https://www.facebook.com/Balhambarboat</a:t>
            </a:r>
            <a:endParaRPr lang="en-US" sz="1700" dirty="0">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pPr>
            <a:r>
              <a:rPr lang="en-US" sz="1700" dirty="0">
                <a:latin typeface="Tahoma" panose="020B0604030504040204" pitchFamily="34" charset="0"/>
                <a:ea typeface="Tahoma" panose="020B0604030504040204" pitchFamily="34" charset="0"/>
                <a:cs typeface="Tahoma" panose="020B0604030504040204" pitchFamily="34" charset="0"/>
              </a:rPr>
              <a:t>    </a:t>
            </a:r>
            <a:r>
              <a:rPr lang="en-US" sz="1700" dirty="0">
                <a:latin typeface="Tahoma" panose="020B0604030504040204" pitchFamily="34" charset="0"/>
                <a:ea typeface="Tahoma" panose="020B0604030504040204" pitchFamily="34" charset="0"/>
                <a:cs typeface="Tahoma" panose="020B0604030504040204" pitchFamily="34" charset="0"/>
                <a:hlinkClick r:id="rId7"/>
              </a:rPr>
              <a:t>https://wa.me/97466949473</a:t>
            </a:r>
            <a:endParaRPr lang="en-US" sz="1700" dirty="0">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pPr>
            <a:endParaRPr lang="en-US" sz="1700" dirty="0">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pPr>
            <a:endParaRPr lang="en-US" sz="17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4">
            <a:extLst>
              <a:ext uri="{FF2B5EF4-FFF2-40B4-BE49-F238E27FC236}">
                <a16:creationId xmlns:a16="http://schemas.microsoft.com/office/drawing/2014/main" id="{0B37A3FF-ED32-4C4A-A21F-848A3BF6F896}"/>
              </a:ext>
            </a:extLst>
          </p:cNvPr>
          <p:cNvSpPr>
            <a:spLocks noGrp="1"/>
          </p:cNvSpPr>
          <p:nvPr>
            <p:ph type="ftr" sz="quarter" idx="11"/>
          </p:nvPr>
        </p:nvSpPr>
        <p:spPr>
          <a:xfrm>
            <a:off x="1952625" y="5465191"/>
            <a:ext cx="9582150" cy="365125"/>
          </a:xfrm>
        </p:spPr>
        <p:txBody>
          <a:bodyPr vert="horz" lIns="91440" tIns="45720" rIns="91440" bIns="45720" rtlCol="0" anchor="ctr">
            <a:normAutofit fontScale="92500" lnSpcReduction="10000"/>
          </a:bodyPr>
          <a:lstStyle/>
          <a:p>
            <a:pPr defTabSz="914400">
              <a:spcAft>
                <a:spcPts val="600"/>
              </a:spcAft>
            </a:pPr>
            <a:r>
              <a:rPr lang="en-US" sz="2000" b="1" i="0" kern="1200" dirty="0">
                <a:solidFill>
                  <a:schemeClr val="tx1"/>
                </a:solidFill>
                <a:effectLst/>
                <a:latin typeface="Candara" panose="020E0502030303020204" pitchFamily="34" charset="0"/>
              </a:rPr>
              <a:t>Address: Street 01 Building 296 Zone 81, New Industrial Area P.O. Box: 5710 Doha, Qatar</a:t>
            </a:r>
          </a:p>
        </p:txBody>
      </p:sp>
      <p:pic>
        <p:nvPicPr>
          <p:cNvPr id="14" name="Picture 13" descr="A picture containing text, clipart&#10;&#10;Description automatically generated">
            <a:extLst>
              <a:ext uri="{FF2B5EF4-FFF2-40B4-BE49-F238E27FC236}">
                <a16:creationId xmlns:a16="http://schemas.microsoft.com/office/drawing/2014/main" id="{DA94CEB3-0F26-50F7-402C-2A613757B31A}"/>
              </a:ext>
            </a:extLst>
          </p:cNvPr>
          <p:cNvPicPr>
            <a:picLocks noChangeAspect="1"/>
          </p:cNvPicPr>
          <p:nvPr/>
        </p:nvPicPr>
        <p:blipFill>
          <a:blip r:embed="rId8"/>
          <a:stretch>
            <a:fillRect/>
          </a:stretch>
        </p:blipFill>
        <p:spPr>
          <a:xfrm>
            <a:off x="10539763" y="6347285"/>
            <a:ext cx="1582741" cy="395686"/>
          </a:xfrm>
          <a:prstGeom prst="rect">
            <a:avLst/>
          </a:prstGeom>
        </p:spPr>
      </p:pic>
      <p:pic>
        <p:nvPicPr>
          <p:cNvPr id="15" name="Picture 14" descr="Person Icon Images – Browse 7,203,559 Stock Photos, Vectors ...">
            <a:extLst>
              <a:ext uri="{FF2B5EF4-FFF2-40B4-BE49-F238E27FC236}">
                <a16:creationId xmlns:a16="http://schemas.microsoft.com/office/drawing/2014/main" id="{E86828DD-5188-DE1C-A313-9DF12D33BD89}"/>
              </a:ext>
            </a:extLst>
          </p:cNvPr>
          <p:cNvPicPr>
            <a:picLocks noChangeAspect="1"/>
          </p:cNvPicPr>
          <p:nvPr/>
        </p:nvPicPr>
        <p:blipFill rotWithShape="1">
          <a:blip r:embed="rId9">
            <a:extLst>
              <a:ext uri="{28A0092B-C50C-407E-A947-70E740481C1C}">
                <a14:useLocalDpi xmlns:a14="http://schemas.microsoft.com/office/drawing/2010/main" val="0"/>
              </a:ext>
            </a:extLst>
          </a:blip>
          <a:srcRect l="19012" t="11770" r="23540" b="13104"/>
          <a:stretch/>
        </p:blipFill>
        <p:spPr bwMode="auto">
          <a:xfrm flipH="1">
            <a:off x="4971421" y="2116073"/>
            <a:ext cx="189456" cy="247685"/>
          </a:xfrm>
          <a:prstGeom prst="rect">
            <a:avLst/>
          </a:prstGeom>
          <a:noFill/>
          <a:ln>
            <a:noFill/>
          </a:ln>
          <a:extLst>
            <a:ext uri="{53640926-AAD7-44D8-BBD7-CCE9431645EC}">
              <a14:shadowObscured xmlns:a14="http://schemas.microsoft.com/office/drawing/2010/main"/>
            </a:ext>
          </a:extLst>
        </p:spPr>
      </p:pic>
      <p:pic>
        <p:nvPicPr>
          <p:cNvPr id="16" name="Picture 15" descr="phone icon">
            <a:extLst>
              <a:ext uri="{FF2B5EF4-FFF2-40B4-BE49-F238E27FC236}">
                <a16:creationId xmlns:a16="http://schemas.microsoft.com/office/drawing/2014/main" id="{66013291-BDB8-5442-FBA0-69193C38F17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971421" y="2412083"/>
            <a:ext cx="220689" cy="188031"/>
          </a:xfrm>
          <a:prstGeom prst="rect">
            <a:avLst/>
          </a:prstGeom>
          <a:noFill/>
          <a:ln>
            <a:noFill/>
          </a:ln>
        </p:spPr>
      </p:pic>
      <p:pic>
        <p:nvPicPr>
          <p:cNvPr id="17" name="Picture 16" descr="Cell phone - Free technology icons">
            <a:extLst>
              <a:ext uri="{FF2B5EF4-FFF2-40B4-BE49-F238E27FC236}">
                <a16:creationId xmlns:a16="http://schemas.microsoft.com/office/drawing/2014/main" id="{138352EB-9EA7-E194-14F3-7E2C64D97848}"/>
              </a:ext>
            </a:extLst>
          </p:cNvPr>
          <p:cNvPicPr>
            <a:picLocks noChangeAspect="1"/>
          </p:cNvPicPr>
          <p:nvPr/>
        </p:nvPicPr>
        <p:blipFill rotWithShape="1">
          <a:blip r:embed="rId11">
            <a:extLst>
              <a:ext uri="{28A0092B-C50C-407E-A947-70E740481C1C}">
                <a14:useLocalDpi xmlns:a14="http://schemas.microsoft.com/office/drawing/2010/main" val="0"/>
              </a:ext>
            </a:extLst>
          </a:blip>
          <a:srcRect l="17394" r="17963"/>
          <a:stretch/>
        </p:blipFill>
        <p:spPr bwMode="auto">
          <a:xfrm>
            <a:off x="5000222" y="2685556"/>
            <a:ext cx="160655" cy="248285"/>
          </a:xfrm>
          <a:prstGeom prst="rect">
            <a:avLst/>
          </a:prstGeom>
          <a:noFill/>
          <a:ln>
            <a:noFill/>
          </a:ln>
          <a:extLst>
            <a:ext uri="{53640926-AAD7-44D8-BBD7-CCE9431645EC}">
              <a14:shadowObscured xmlns:a14="http://schemas.microsoft.com/office/drawing/2010/main"/>
            </a:ext>
          </a:extLst>
        </p:spPr>
      </p:pic>
      <p:pic>
        <p:nvPicPr>
          <p:cNvPr id="18" name="Picture 17" descr="Fax Machine Icon Vector Art, Icons, and Graphics for Free Download">
            <a:extLst>
              <a:ext uri="{FF2B5EF4-FFF2-40B4-BE49-F238E27FC236}">
                <a16:creationId xmlns:a16="http://schemas.microsoft.com/office/drawing/2014/main" id="{38012C9E-834F-600E-8BB3-274701B2F07D}"/>
              </a:ext>
            </a:extLst>
          </p:cNvPr>
          <p:cNvPicPr>
            <a:picLocks noChangeAspect="1"/>
          </p:cNvPicPr>
          <p:nvPr/>
        </p:nvPicPr>
        <p:blipFill rotWithShape="1">
          <a:blip r:embed="rId12">
            <a:extLst>
              <a:ext uri="{28A0092B-C50C-407E-A947-70E740481C1C}">
                <a14:useLocalDpi xmlns:a14="http://schemas.microsoft.com/office/drawing/2010/main" val="0"/>
              </a:ext>
            </a:extLst>
          </a:blip>
          <a:srcRect l="8974" t="13027" r="10272" b="14613"/>
          <a:stretch/>
        </p:blipFill>
        <p:spPr bwMode="auto">
          <a:xfrm>
            <a:off x="5000222" y="3019282"/>
            <a:ext cx="201681" cy="180673"/>
          </a:xfrm>
          <a:prstGeom prst="rect">
            <a:avLst/>
          </a:prstGeom>
          <a:noFill/>
          <a:ln>
            <a:noFill/>
          </a:ln>
          <a:extLst>
            <a:ext uri="{53640926-AAD7-44D8-BBD7-CCE9431645EC}">
              <a14:shadowObscured xmlns:a14="http://schemas.microsoft.com/office/drawing/2010/main"/>
            </a:ext>
          </a:extLst>
        </p:spPr>
      </p:pic>
      <p:pic>
        <p:nvPicPr>
          <p:cNvPr id="19" name="Picture 18" descr="email and mail icon black 20009614 PNG">
            <a:extLst>
              <a:ext uri="{FF2B5EF4-FFF2-40B4-BE49-F238E27FC236}">
                <a16:creationId xmlns:a16="http://schemas.microsoft.com/office/drawing/2014/main" id="{2FBCDC37-D26D-4B1F-1B59-769F8899A15D}"/>
              </a:ext>
            </a:extLst>
          </p:cNvPr>
          <p:cNvPicPr>
            <a:picLocks noChangeAspect="1"/>
          </p:cNvPicPr>
          <p:nvPr/>
        </p:nvPicPr>
        <p:blipFill rotWithShape="1">
          <a:blip r:embed="rId13">
            <a:extLst>
              <a:ext uri="{28A0092B-C50C-407E-A947-70E740481C1C}">
                <a14:useLocalDpi xmlns:a14="http://schemas.microsoft.com/office/drawing/2010/main" val="0"/>
              </a:ext>
            </a:extLst>
          </a:blip>
          <a:srcRect l="8616" t="21540" r="7921" b="21601"/>
          <a:stretch/>
        </p:blipFill>
        <p:spPr bwMode="auto">
          <a:xfrm>
            <a:off x="5006937" y="3330327"/>
            <a:ext cx="219075" cy="149225"/>
          </a:xfrm>
          <a:prstGeom prst="rect">
            <a:avLst/>
          </a:prstGeom>
          <a:noFill/>
          <a:ln>
            <a:noFill/>
          </a:ln>
          <a:extLst>
            <a:ext uri="{53640926-AAD7-44D8-BBD7-CCE9431645EC}">
              <a14:shadowObscured xmlns:a14="http://schemas.microsoft.com/office/drawing/2010/main"/>
            </a:ext>
          </a:extLst>
        </p:spPr>
      </p:pic>
      <p:pic>
        <p:nvPicPr>
          <p:cNvPr id="20" name="Picture 19" descr="Silhouettes Icon Silhouette PNG Free, Vector Web Icon, Web Icons, Globe  Icon, Web Icon PNG Image For Free Download | Web icon vector, Site icon,  Web icons">
            <a:extLst>
              <a:ext uri="{FF2B5EF4-FFF2-40B4-BE49-F238E27FC236}">
                <a16:creationId xmlns:a16="http://schemas.microsoft.com/office/drawing/2014/main" id="{4C5C90B9-4401-163F-E912-83022E562CB7}"/>
              </a:ext>
            </a:extLst>
          </p:cNvPr>
          <p:cNvPicPr>
            <a:picLocks noChangeAspect="1"/>
          </p:cNvPicPr>
          <p:nvPr/>
        </p:nvPicPr>
        <p:blipFill rotWithShape="1">
          <a:blip r:embed="rId14">
            <a:extLst>
              <a:ext uri="{28A0092B-C50C-407E-A947-70E740481C1C}">
                <a14:useLocalDpi xmlns:a14="http://schemas.microsoft.com/office/drawing/2010/main" val="0"/>
              </a:ext>
            </a:extLst>
          </a:blip>
          <a:srcRect l="10585" t="10462" r="10134" b="10031"/>
          <a:stretch/>
        </p:blipFill>
        <p:spPr bwMode="auto">
          <a:xfrm>
            <a:off x="5012536" y="3609924"/>
            <a:ext cx="212766" cy="213575"/>
          </a:xfrm>
          <a:prstGeom prst="rect">
            <a:avLst/>
          </a:prstGeom>
          <a:noFill/>
          <a:ln>
            <a:noFill/>
          </a:ln>
          <a:extLst>
            <a:ext uri="{53640926-AAD7-44D8-BBD7-CCE9431645EC}">
              <a14:shadowObscured xmlns:a14="http://schemas.microsoft.com/office/drawing/2010/main"/>
            </a:ext>
          </a:extLst>
        </p:spPr>
      </p:pic>
      <p:pic>
        <p:nvPicPr>
          <p:cNvPr id="21" name="Picture 20">
            <a:extLst>
              <a:ext uri="{FF2B5EF4-FFF2-40B4-BE49-F238E27FC236}">
                <a16:creationId xmlns:a16="http://schemas.microsoft.com/office/drawing/2014/main" id="{0DD6B099-3E28-E4B8-7D53-B5C687E03E81}"/>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036774" y="3905847"/>
            <a:ext cx="174598" cy="174056"/>
          </a:xfrm>
          <a:prstGeom prst="rect">
            <a:avLst/>
          </a:prstGeom>
          <a:noFill/>
          <a:ln>
            <a:noFill/>
          </a:ln>
        </p:spPr>
      </p:pic>
      <p:pic>
        <p:nvPicPr>
          <p:cNvPr id="24" name="Picture 23" descr="Social facebook Icon | Small &amp; Flat Iconpack | paomedia">
            <a:extLst>
              <a:ext uri="{FF2B5EF4-FFF2-40B4-BE49-F238E27FC236}">
                <a16:creationId xmlns:a16="http://schemas.microsoft.com/office/drawing/2014/main" id="{585E6AC7-71E4-4422-94C7-D126B9399184}"/>
              </a:ext>
            </a:extLst>
          </p:cNvPr>
          <p:cNvPicPr>
            <a:picLocks noChangeAspect="1"/>
          </p:cNvPicPr>
          <p:nvPr/>
        </p:nvPicPr>
        <p:blipFill rotWithShape="1">
          <a:blip r:embed="rId16">
            <a:extLst>
              <a:ext uri="{28A0092B-C50C-407E-A947-70E740481C1C}">
                <a14:useLocalDpi xmlns:a14="http://schemas.microsoft.com/office/drawing/2010/main" val="0"/>
              </a:ext>
            </a:extLst>
          </a:blip>
          <a:srcRect l="6746" t="5697" r="5692" b="2543"/>
          <a:stretch/>
        </p:blipFill>
        <p:spPr bwMode="auto">
          <a:xfrm>
            <a:off x="5033585" y="4212695"/>
            <a:ext cx="180975" cy="189865"/>
          </a:xfrm>
          <a:prstGeom prst="rect">
            <a:avLst/>
          </a:prstGeom>
          <a:noFill/>
          <a:ln>
            <a:noFill/>
          </a:ln>
          <a:extLst>
            <a:ext uri="{53640926-AAD7-44D8-BBD7-CCE9431645EC}">
              <a14:shadowObscured xmlns:a14="http://schemas.microsoft.com/office/drawing/2010/main"/>
            </a:ext>
          </a:extLst>
        </p:spPr>
      </p:pic>
      <p:pic>
        <p:nvPicPr>
          <p:cNvPr id="25" name="Picture 24" descr="Free Icon | Whatsapp">
            <a:extLst>
              <a:ext uri="{FF2B5EF4-FFF2-40B4-BE49-F238E27FC236}">
                <a16:creationId xmlns:a16="http://schemas.microsoft.com/office/drawing/2014/main" id="{D0C8AE89-424D-75D6-8913-52F36D510012}"/>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042422" y="4520829"/>
            <a:ext cx="182880" cy="182880"/>
          </a:xfrm>
          <a:prstGeom prst="rect">
            <a:avLst/>
          </a:prstGeom>
          <a:noFill/>
          <a:ln>
            <a:noFill/>
          </a:ln>
        </p:spPr>
      </p:pic>
    </p:spTree>
    <p:extLst>
      <p:ext uri="{BB962C8B-B14F-4D97-AF65-F5344CB8AC3E}">
        <p14:creationId xmlns:p14="http://schemas.microsoft.com/office/powerpoint/2010/main" val="32477988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811A92-D464-4AC4-A396-BA73B10CEEAC}">
  <ds:schemaRefs>
    <ds:schemaRef ds:uri="http://schemas.microsoft.com/office/2006/documentManagement/types"/>
    <ds:schemaRef ds:uri="http://purl.org/dc/elements/1.1/"/>
    <ds:schemaRef ds:uri="http://schemas.microsoft.com/office/2006/metadata/properties"/>
    <ds:schemaRef ds:uri="16c05727-aa75-4e4a-9b5f-8a80a1165891"/>
    <ds:schemaRef ds:uri="http://schemas.microsoft.com/sharepoint/v3"/>
    <ds:schemaRef ds:uri="http://purl.org/dc/terms/"/>
    <ds:schemaRef ds:uri="http://schemas.microsoft.com/office/infopath/2007/PartnerControls"/>
    <ds:schemaRef ds:uri="http://schemas.openxmlformats.org/package/2006/metadata/core-properties"/>
    <ds:schemaRef ds:uri="http://purl.org/dc/dcmitype/"/>
    <ds:schemaRef ds:uri="230e9df3-be65-4c73-a93b-d1236ebd677e"/>
    <ds:schemaRef ds:uri="71af3243-3dd4-4a8d-8c0d-dd76da1f02a5"/>
    <ds:schemaRef ds:uri="http://www.w3.org/XML/1998/namespace"/>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Parallax</Template>
  <TotalTime>10557</TotalTime>
  <Words>986</Words>
  <Application>Microsoft Office PowerPoint</Application>
  <PresentationFormat>Widescreen</PresentationFormat>
  <Paragraphs>118</Paragraphs>
  <Slides>18</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Bahnschrift Light SemiCondensed</vt:lpstr>
      <vt:lpstr>Bahnschrift SemiBold SemiConden</vt:lpstr>
      <vt:lpstr>Bahnschrift SemiCondensed</vt:lpstr>
      <vt:lpstr>Bradley Hand ITC</vt:lpstr>
      <vt:lpstr>Calibri</vt:lpstr>
      <vt:lpstr>Candara</vt:lpstr>
      <vt:lpstr>Corbel</vt:lpstr>
      <vt:lpstr>Tahoma</vt:lpstr>
      <vt:lpstr>Times New Roman</vt:lpstr>
      <vt:lpstr>Parallax</vt:lpstr>
      <vt:lpstr>Balhambar Boats Factory</vt:lpstr>
      <vt:lpstr>INTRODUCTION</vt:lpstr>
      <vt:lpstr>  Mission      Vision</vt:lpstr>
      <vt:lpstr>  Core Values</vt:lpstr>
      <vt:lpstr>Balhambar Products</vt:lpstr>
      <vt:lpstr>20 Feet Catamaran Boat Details    </vt:lpstr>
      <vt:lpstr>23 Feet Sports Boat Details  </vt:lpstr>
      <vt:lpstr>27 Feet Boat Details </vt:lpstr>
      <vt:lpstr>29 Feet Boat Details </vt:lpstr>
      <vt:lpstr>33 Feet Boat Details  </vt:lpstr>
      <vt:lpstr>33xs Feet Boat Details</vt:lpstr>
      <vt:lpstr>36 Feet Boat Details </vt:lpstr>
      <vt:lpstr>38 Feet Boat Details </vt:lpstr>
      <vt:lpstr>42 Feet Boat Details </vt:lpstr>
      <vt:lpstr>46 Feet Boat Details </vt:lpstr>
      <vt:lpstr>48 Feet Boat Details</vt:lpstr>
      <vt:lpstr>List of our customers    ➢ Amiri Guard  ➢ Amiri Yacht’s  ➢ Coast Guard  ➢ Qatar Navy ➢ Joint Special Force  ➢ Katara Valley of Cultures  ➢ Ministry of Municipality &amp; Environment ➢ KSA –Saudi Arabia ➢ Oman ➢ UAE ➢ Kuwait  ➢ Malta  ➢ USA</vt:lpstr>
      <vt:lpstr>BALHAMBAR BOATS FACTORY    One of biggest and best trendsetting boat manufacturer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BALHAMBAR BALHAMBAR</dc:creator>
  <cp:lastModifiedBy>BALHAMBAR BALHAMBAR</cp:lastModifiedBy>
  <cp:revision>46</cp:revision>
  <cp:lastPrinted>2023-10-09T13:23:33Z</cp:lastPrinted>
  <dcterms:created xsi:type="dcterms:W3CDTF">2022-08-02T12:17:54Z</dcterms:created>
  <dcterms:modified xsi:type="dcterms:W3CDTF">2023-10-17T09:51:44Z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